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3" r:id="rId2"/>
    <p:sldMasterId id="2147483696" r:id="rId3"/>
  </p:sldMasterIdLst>
  <p:notesMasterIdLst>
    <p:notesMasterId r:id="rId30"/>
  </p:notesMasterIdLst>
  <p:sldIdLst>
    <p:sldId id="488" r:id="rId4"/>
    <p:sldId id="484" r:id="rId5"/>
    <p:sldId id="401" r:id="rId6"/>
    <p:sldId id="424" r:id="rId7"/>
    <p:sldId id="423" r:id="rId8"/>
    <p:sldId id="422" r:id="rId9"/>
    <p:sldId id="421" r:id="rId10"/>
    <p:sldId id="420" r:id="rId11"/>
    <p:sldId id="419" r:id="rId12"/>
    <p:sldId id="425" r:id="rId13"/>
    <p:sldId id="487" r:id="rId14"/>
    <p:sldId id="485" r:id="rId15"/>
    <p:sldId id="426" r:id="rId16"/>
    <p:sldId id="486" r:id="rId17"/>
    <p:sldId id="427" r:id="rId18"/>
    <p:sldId id="428" r:id="rId19"/>
    <p:sldId id="429" r:id="rId20"/>
    <p:sldId id="430" r:id="rId21"/>
    <p:sldId id="431" r:id="rId22"/>
    <p:sldId id="432" r:id="rId23"/>
    <p:sldId id="433" r:id="rId24"/>
    <p:sldId id="434" r:id="rId25"/>
    <p:sldId id="490" r:id="rId26"/>
    <p:sldId id="437" r:id="rId27"/>
    <p:sldId id="491" r:id="rId28"/>
    <p:sldId id="475" r:id="rId29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02F20FF-395B-FA2E-5316-C6DD6BC022E6}" name="Patricia Hall" initials="PH" userId="uDDgBTA0DKAU6K1zgqeDoV2H0r1EfR0vfVTd51M4p5c=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7B6AF3-75C6-4FCC-8F3D-37B6B125C45B}" v="759" dt="2022-02-09T21:22:35.574"/>
    <p1510:client id="{D475997A-262E-4D8F-8FE7-AEA7D360F5C9}" v="1" dt="2022-02-09T20:43:45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89281" autoAdjust="0"/>
  </p:normalViewPr>
  <p:slideViewPr>
    <p:cSldViewPr>
      <p:cViewPr varScale="1">
        <p:scale>
          <a:sx n="87" d="100"/>
          <a:sy n="87" d="100"/>
        </p:scale>
        <p:origin x="1212" y="78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37" Type="http://schemas.microsoft.com/office/2018/10/relationships/authors" Target="author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microsoft.com/office/2015/10/relationships/revisionInfo" Target="revisionInfo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ia Hall" userId="uDDgBTA0DKAU6K1zgqeDoV2H0r1EfR0vfVTd51M4p5c=" providerId="None" clId="Web-{D475997A-262E-4D8F-8FE7-AEA7D360F5C9}"/>
    <pc:docChg chg="delSld">
      <pc:chgData name="Patricia Hall" userId="uDDgBTA0DKAU6K1zgqeDoV2H0r1EfR0vfVTd51M4p5c=" providerId="None" clId="Web-{D475997A-262E-4D8F-8FE7-AEA7D360F5C9}" dt="2022-02-09T20:43:45.910" v="0"/>
      <pc:docMkLst>
        <pc:docMk/>
      </pc:docMkLst>
      <pc:sldChg chg="del">
        <pc:chgData name="Patricia Hall" userId="uDDgBTA0DKAU6K1zgqeDoV2H0r1EfR0vfVTd51M4p5c=" providerId="None" clId="Web-{D475997A-262E-4D8F-8FE7-AEA7D360F5C9}" dt="2022-02-09T20:43:45.910" v="0"/>
        <pc:sldMkLst>
          <pc:docMk/>
          <pc:sldMk cId="2907254279" sldId="489"/>
        </pc:sldMkLst>
      </pc:sldChg>
    </pc:docChg>
  </pc:docChgLst>
  <pc:docChgLst>
    <pc:chgData name="Patricia Hall" userId="uDDgBTA0DKAU6K1zgqeDoV2H0r1EfR0vfVTd51M4p5c=" providerId="None" clId="Web-{C67B6AF3-75C6-4FCC-8F3D-37B6B125C45B}"/>
    <pc:docChg chg="mod modSld sldOrd">
      <pc:chgData name="Patricia Hall" userId="uDDgBTA0DKAU6K1zgqeDoV2H0r1EfR0vfVTd51M4p5c=" providerId="None" clId="Web-{C67B6AF3-75C6-4FCC-8F3D-37B6B125C45B}" dt="2022-02-09T21:22:35.574" v="730"/>
      <pc:docMkLst>
        <pc:docMk/>
      </pc:docMkLst>
      <pc:sldChg chg="modSp addCm">
        <pc:chgData name="Patricia Hall" userId="uDDgBTA0DKAU6K1zgqeDoV2H0r1EfR0vfVTd51M4p5c=" providerId="None" clId="Web-{C67B6AF3-75C6-4FCC-8F3D-37B6B125C45B}" dt="2022-02-09T21:07:56.700" v="89"/>
        <pc:sldMkLst>
          <pc:docMk/>
          <pc:sldMk cId="2410693175" sldId="422"/>
        </pc:sldMkLst>
        <pc:spChg chg="mod">
          <ac:chgData name="Patricia Hall" userId="uDDgBTA0DKAU6K1zgqeDoV2H0r1EfR0vfVTd51M4p5c=" providerId="None" clId="Web-{C67B6AF3-75C6-4FCC-8F3D-37B6B125C45B}" dt="2022-02-09T21:07:24.074" v="88" actId="20577"/>
          <ac:spMkLst>
            <pc:docMk/>
            <pc:sldMk cId="2410693175" sldId="422"/>
            <ac:spMk id="3" creationId="{E1C518E9-6BB2-4FBC-A754-91DF1227101C}"/>
          </ac:spMkLst>
        </pc:spChg>
      </pc:sldChg>
      <pc:sldChg chg="modSp addCm">
        <pc:chgData name="Patricia Hall" userId="uDDgBTA0DKAU6K1zgqeDoV2H0r1EfR0vfVTd51M4p5c=" providerId="None" clId="Web-{C67B6AF3-75C6-4FCC-8F3D-37B6B125C45B}" dt="2022-02-09T21:17:35.581" v="491"/>
        <pc:sldMkLst>
          <pc:docMk/>
          <pc:sldMk cId="3905760774" sldId="427"/>
        </pc:sldMkLst>
        <pc:graphicFrameChg chg="mod modGraphic">
          <ac:chgData name="Patricia Hall" userId="uDDgBTA0DKAU6K1zgqeDoV2H0r1EfR0vfVTd51M4p5c=" providerId="None" clId="Web-{C67B6AF3-75C6-4FCC-8F3D-37B6B125C45B}" dt="2022-02-09T21:16:55.715" v="490"/>
          <ac:graphicFrameMkLst>
            <pc:docMk/>
            <pc:sldMk cId="3905760774" sldId="427"/>
            <ac:graphicFrameMk id="8" creationId="{425BFD17-F38D-4B1B-A4B5-42458F4E261D}"/>
          </ac:graphicFrameMkLst>
        </pc:graphicFrameChg>
      </pc:sldChg>
      <pc:sldChg chg="modSp addCm">
        <pc:chgData name="Patricia Hall" userId="uDDgBTA0DKAU6K1zgqeDoV2H0r1EfR0vfVTd51M4p5c=" providerId="None" clId="Web-{C67B6AF3-75C6-4FCC-8F3D-37B6B125C45B}" dt="2022-02-09T21:18:31.270" v="498"/>
        <pc:sldMkLst>
          <pc:docMk/>
          <pc:sldMk cId="2852854738" sldId="429"/>
        </pc:sldMkLst>
        <pc:spChg chg="mod">
          <ac:chgData name="Patricia Hall" userId="uDDgBTA0DKAU6K1zgqeDoV2H0r1EfR0vfVTd51M4p5c=" providerId="None" clId="Web-{C67B6AF3-75C6-4FCC-8F3D-37B6B125C45B}" dt="2022-02-09T21:17:58.972" v="497" actId="20577"/>
          <ac:spMkLst>
            <pc:docMk/>
            <pc:sldMk cId="2852854738" sldId="429"/>
            <ac:spMk id="3" creationId="{D983350B-FB3A-4F73-991B-E2165315779A}"/>
          </ac:spMkLst>
        </pc:spChg>
      </pc:sldChg>
      <pc:sldChg chg="modSp">
        <pc:chgData name="Patricia Hall" userId="uDDgBTA0DKAU6K1zgqeDoV2H0r1EfR0vfVTd51M4p5c=" providerId="None" clId="Web-{C67B6AF3-75C6-4FCC-8F3D-37B6B125C45B}" dt="2022-02-09T21:19:00.411" v="500" actId="20577"/>
        <pc:sldMkLst>
          <pc:docMk/>
          <pc:sldMk cId="135926317" sldId="434"/>
        </pc:sldMkLst>
        <pc:spChg chg="mod">
          <ac:chgData name="Patricia Hall" userId="uDDgBTA0DKAU6K1zgqeDoV2H0r1EfR0vfVTd51M4p5c=" providerId="None" clId="Web-{C67B6AF3-75C6-4FCC-8F3D-37B6B125C45B}" dt="2022-02-09T21:19:00.411" v="500" actId="20577"/>
          <ac:spMkLst>
            <pc:docMk/>
            <pc:sldMk cId="135926317" sldId="434"/>
            <ac:spMk id="3" creationId="{6EC7267C-2F36-4F18-9398-46D1C7C6DF8B}"/>
          </ac:spMkLst>
        </pc:spChg>
      </pc:sldChg>
      <pc:sldChg chg="modSp ord">
        <pc:chgData name="Patricia Hall" userId="uDDgBTA0DKAU6K1zgqeDoV2H0r1EfR0vfVTd51M4p5c=" providerId="None" clId="Web-{C67B6AF3-75C6-4FCC-8F3D-37B6B125C45B}" dt="2022-02-09T21:21:59.260" v="729" actId="20577"/>
        <pc:sldMkLst>
          <pc:docMk/>
          <pc:sldMk cId="2171056672" sldId="437"/>
        </pc:sldMkLst>
        <pc:spChg chg="mod">
          <ac:chgData name="Patricia Hall" userId="uDDgBTA0DKAU6K1zgqeDoV2H0r1EfR0vfVTd51M4p5c=" providerId="None" clId="Web-{C67B6AF3-75C6-4FCC-8F3D-37B6B125C45B}" dt="2022-02-09T21:21:59.260" v="729" actId="20577"/>
          <ac:spMkLst>
            <pc:docMk/>
            <pc:sldMk cId="2171056672" sldId="437"/>
            <ac:spMk id="3" creationId="{373C86FD-997C-4173-9E44-D204D928AE07}"/>
          </ac:spMkLst>
        </pc:spChg>
      </pc:sldChg>
      <pc:sldChg chg="modSp addCm delCm">
        <pc:chgData name="Patricia Hall" userId="uDDgBTA0DKAU6K1zgqeDoV2H0r1EfR0vfVTd51M4p5c=" providerId="None" clId="Web-{C67B6AF3-75C6-4FCC-8F3D-37B6B125C45B}" dt="2022-02-09T21:11:24.409" v="180" actId="20577"/>
        <pc:sldMkLst>
          <pc:docMk/>
          <pc:sldMk cId="3106281244" sldId="485"/>
        </pc:sldMkLst>
        <pc:spChg chg="mod">
          <ac:chgData name="Patricia Hall" userId="uDDgBTA0DKAU6K1zgqeDoV2H0r1EfR0vfVTd51M4p5c=" providerId="None" clId="Web-{C67B6AF3-75C6-4FCC-8F3D-37B6B125C45B}" dt="2022-02-09T21:11:24.409" v="180" actId="20577"/>
          <ac:spMkLst>
            <pc:docMk/>
            <pc:sldMk cId="3106281244" sldId="485"/>
            <ac:spMk id="3" creationId="{0E8B9773-36B4-48CA-BC67-19B2E166B4FE}"/>
          </ac:spMkLst>
        </pc:spChg>
      </pc:sldChg>
      <pc:sldChg chg="modSp">
        <pc:chgData name="Patricia Hall" userId="uDDgBTA0DKAU6K1zgqeDoV2H0r1EfR0vfVTd51M4p5c=" providerId="None" clId="Web-{C67B6AF3-75C6-4FCC-8F3D-37B6B125C45B}" dt="2022-02-09T21:12:40.036" v="189" actId="20577"/>
        <pc:sldMkLst>
          <pc:docMk/>
          <pc:sldMk cId="2630437801" sldId="486"/>
        </pc:sldMkLst>
        <pc:spChg chg="mod">
          <ac:chgData name="Patricia Hall" userId="uDDgBTA0DKAU6K1zgqeDoV2H0r1EfR0vfVTd51M4p5c=" providerId="None" clId="Web-{C67B6AF3-75C6-4FCC-8F3D-37B6B125C45B}" dt="2022-02-09T21:12:40.036" v="189" actId="20577"/>
          <ac:spMkLst>
            <pc:docMk/>
            <pc:sldMk cId="2630437801" sldId="486"/>
            <ac:spMk id="5" creationId="{87746C32-9AE7-4749-98A9-145B714EA739}"/>
          </ac:spMkLst>
        </pc:spChg>
      </pc:sldChg>
      <pc:sldChg chg="modSp">
        <pc:chgData name="Patricia Hall" userId="uDDgBTA0DKAU6K1zgqeDoV2H0r1EfR0vfVTd51M4p5c=" providerId="None" clId="Web-{C67B6AF3-75C6-4FCC-8F3D-37B6B125C45B}" dt="2022-02-09T21:10:37.283" v="147" actId="20577"/>
        <pc:sldMkLst>
          <pc:docMk/>
          <pc:sldMk cId="623824395" sldId="487"/>
        </pc:sldMkLst>
        <pc:spChg chg="mod">
          <ac:chgData name="Patricia Hall" userId="uDDgBTA0DKAU6K1zgqeDoV2H0r1EfR0vfVTd51M4p5c=" providerId="None" clId="Web-{C67B6AF3-75C6-4FCC-8F3D-37B6B125C45B}" dt="2022-02-09T21:10:37.283" v="147" actId="20577"/>
          <ac:spMkLst>
            <pc:docMk/>
            <pc:sldMk cId="623824395" sldId="487"/>
            <ac:spMk id="3" creationId="{0E8B9773-36B4-48CA-BC67-19B2E166B4FE}"/>
          </ac:spMkLst>
        </pc:spChg>
      </pc:sldChg>
      <pc:sldChg chg="modSp addCm">
        <pc:chgData name="Patricia Hall" userId="uDDgBTA0DKAU6K1zgqeDoV2H0r1EfR0vfVTd51M4p5c=" providerId="None" clId="Web-{C67B6AF3-75C6-4FCC-8F3D-37B6B125C45B}" dt="2022-02-09T21:22:35.574" v="730"/>
        <pc:sldMkLst>
          <pc:docMk/>
          <pc:sldMk cId="1666914122" sldId="490"/>
        </pc:sldMkLst>
        <pc:graphicFrameChg chg="mod modGraphic">
          <ac:chgData name="Patricia Hall" userId="uDDgBTA0DKAU6K1zgqeDoV2H0r1EfR0vfVTd51M4p5c=" providerId="None" clId="Web-{C67B6AF3-75C6-4FCC-8F3D-37B6B125C45B}" dt="2022-02-09T21:20:31.320" v="632"/>
          <ac:graphicFrameMkLst>
            <pc:docMk/>
            <pc:sldMk cId="1666914122" sldId="490"/>
            <ac:graphicFrameMk id="4" creationId="{C9BBF9CB-BBE7-403C-A288-6355FC472751}"/>
          </ac:graphicFrameMkLst>
        </pc:graphicFrameChg>
      </pc:sldChg>
      <pc:sldChg chg="modSp">
        <pc:chgData name="Patricia Hall" userId="uDDgBTA0DKAU6K1zgqeDoV2H0r1EfR0vfVTd51M4p5c=" providerId="None" clId="Web-{C67B6AF3-75C6-4FCC-8F3D-37B6B125C45B}" dt="2022-02-09T21:21:01.962" v="692"/>
        <pc:sldMkLst>
          <pc:docMk/>
          <pc:sldMk cId="7245714" sldId="491"/>
        </pc:sldMkLst>
        <pc:graphicFrameChg chg="mod modGraphic">
          <ac:chgData name="Patricia Hall" userId="uDDgBTA0DKAU6K1zgqeDoV2H0r1EfR0vfVTd51M4p5c=" providerId="None" clId="Web-{C67B6AF3-75C6-4FCC-8F3D-37B6B125C45B}" dt="2022-02-09T21:21:01.962" v="692"/>
          <ac:graphicFrameMkLst>
            <pc:docMk/>
            <pc:sldMk cId="7245714" sldId="491"/>
            <ac:graphicFrameMk id="4" creationId="{C9BBF9CB-BBE7-403C-A288-6355FC472751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B703BA-35EA-5F41-9BC1-076C13C308D7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5BAE0-802C-8442-BE31-0798F193E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678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B7E196-A732-594A-9B28-364C50E33BA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6810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LICQ!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3391" y="2315989"/>
            <a:ext cx="5835207" cy="1224139"/>
          </a:xfrm>
          <a:effectLst/>
        </p:spPr>
        <p:txBody>
          <a:bodyPr anchor="b" anchorCtr="0"/>
          <a:lstStyle>
            <a:lvl1pPr algn="l">
              <a:lnSpc>
                <a:spcPct val="85000"/>
              </a:lnSpc>
              <a:defRPr sz="360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3" y="3697112"/>
            <a:ext cx="5582353" cy="1062271"/>
          </a:xfrm>
          <a:effectLst/>
        </p:spPr>
        <p:txBody>
          <a:bodyPr/>
          <a:lstStyle>
            <a:lvl1pPr marL="0" indent="0" algn="l">
              <a:lnSpc>
                <a:spcPct val="85000"/>
              </a:lnSpc>
              <a:buNone/>
              <a:defRPr sz="2400">
                <a:solidFill>
                  <a:schemeClr val="tx1"/>
                </a:solidFill>
                <a:effectLst/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07E5970-1ED3-406A-BEAE-3D23354A75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6722" y="235254"/>
            <a:ext cx="3577278" cy="1782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7617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LICQ! Thank You &amp; 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A12FB79-C498-D145-B2C2-189C5A546A63}"/>
              </a:ext>
            </a:extLst>
          </p:cNvPr>
          <p:cNvCxnSpPr>
            <a:cxnSpLocks/>
          </p:cNvCxnSpPr>
          <p:nvPr/>
        </p:nvCxnSpPr>
        <p:spPr>
          <a:xfrm>
            <a:off x="685804" y="4951479"/>
            <a:ext cx="7772399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887E88F-7EF8-364C-904A-AA0A347218D0}"/>
              </a:ext>
            </a:extLst>
          </p:cNvPr>
          <p:cNvCxnSpPr>
            <a:cxnSpLocks/>
          </p:cNvCxnSpPr>
          <p:nvPr/>
        </p:nvCxnSpPr>
        <p:spPr>
          <a:xfrm>
            <a:off x="3313969" y="762000"/>
            <a:ext cx="5965115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>
            <a:extLst>
              <a:ext uri="{FF2B5EF4-FFF2-40B4-BE49-F238E27FC236}">
                <a16:creationId xmlns:a16="http://schemas.microsoft.com/office/drawing/2014/main" id="{020DC1D3-F3D4-CA49-85C4-ABE11E8943B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5741" y="3969189"/>
            <a:ext cx="4742461" cy="63843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4223FAA-8ECE-074E-9A27-43ABEF29951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5802" y="1335097"/>
            <a:ext cx="5637915" cy="732189"/>
          </a:xfrm>
        </p:spPr>
        <p:txBody>
          <a:bodyPr anchor="t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Thank you!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875F82-6370-A749-8699-F578D868822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5945" y="3377514"/>
            <a:ext cx="4467321" cy="497903"/>
          </a:xfrm>
        </p:spPr>
        <p:txBody>
          <a:bodyPr>
            <a:normAutofit/>
          </a:bodyPr>
          <a:lstStyle>
            <a:lvl1pPr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Name and Contact Information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26239EAC-FA51-CC44-BCB9-9E4333BE5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78255" y="5148974"/>
            <a:ext cx="2057400" cy="304271"/>
          </a:xfrm>
        </p:spPr>
        <p:txBody>
          <a:bodyPr/>
          <a:lstStyle>
            <a:lvl1pPr>
              <a:defRPr sz="1051">
                <a:solidFill>
                  <a:schemeClr val="bg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 descr="Logo&#10;&#10;Description automatically generated with medium confidence">
            <a:extLst>
              <a:ext uri="{FF2B5EF4-FFF2-40B4-BE49-F238E27FC236}">
                <a16:creationId xmlns:a16="http://schemas.microsoft.com/office/drawing/2014/main" id="{14D3853D-F9C7-47D4-8A97-C54227054DF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5740" y="2127985"/>
            <a:ext cx="2319300" cy="1155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9818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LICQ! White-Jus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FECDCC8-3C1C-FE4A-B527-D6043B02071C}"/>
              </a:ext>
            </a:extLst>
          </p:cNvPr>
          <p:cNvSpPr/>
          <p:nvPr/>
        </p:nvSpPr>
        <p:spPr>
          <a:xfrm rot="5400000">
            <a:off x="4252786" y="-4266212"/>
            <a:ext cx="638431" cy="9144003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4AE155-2542-FB4B-A27C-9DA80F19C4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5803" y="762005"/>
            <a:ext cx="7772401" cy="469603"/>
          </a:xfrm>
        </p:spPr>
        <p:txBody>
          <a:bodyPr anchor="t">
            <a:normAutofit/>
          </a:bodyPr>
          <a:lstStyle>
            <a:lvl1pPr algn="l">
              <a:defRPr sz="240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here – Just Text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A12FB79-C498-D145-B2C2-189C5A546A63}"/>
              </a:ext>
            </a:extLst>
          </p:cNvPr>
          <p:cNvCxnSpPr>
            <a:cxnSpLocks/>
          </p:cNvCxnSpPr>
          <p:nvPr/>
        </p:nvCxnSpPr>
        <p:spPr>
          <a:xfrm>
            <a:off x="685800" y="4953000"/>
            <a:ext cx="77724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C54DF8C-4B39-D648-8475-BF29CB7713C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1452563"/>
            <a:ext cx="7772400" cy="3234533"/>
          </a:xfrm>
        </p:spPr>
        <p:txBody>
          <a:bodyPr anchor="ctr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100">
                <a:solidFill>
                  <a:schemeClr val="tx1"/>
                </a:solidFill>
              </a:defRPr>
            </a:lvl1pPr>
            <a:lvl2pPr marL="342883" indent="0">
              <a:buFont typeface="Courier New" panose="02070309020205020404" pitchFamily="49" charset="0"/>
              <a:buNone/>
              <a:defRPr sz="1800"/>
            </a:lvl2pPr>
            <a:lvl3pPr marL="942928" indent="-257162">
              <a:buFont typeface="Wingdings" pitchFamily="2" charset="2"/>
              <a:buChar char="§"/>
              <a:defRPr sz="1500"/>
            </a:lvl3pPr>
            <a:lvl4pPr marL="1242951" indent="-214303">
              <a:buFont typeface="Arial" panose="020B0604020202020204" pitchFamily="34" charset="0"/>
              <a:buChar char="•"/>
              <a:defRPr sz="1351"/>
            </a:lvl4pPr>
            <a:lvl5pPr marL="1585835" indent="-214303">
              <a:buFont typeface="Courier New" panose="02070309020205020404" pitchFamily="49" charset="0"/>
              <a:buChar char="o"/>
              <a:defRPr sz="1351"/>
            </a:lvl5pPr>
          </a:lstStyle>
          <a:p>
            <a:pPr lvl="0"/>
            <a:r>
              <a:rPr lang="en-US" dirty="0"/>
              <a:t>Information or a quote can go here in the middle.</a:t>
            </a:r>
          </a:p>
        </p:txBody>
      </p: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A560D025-24FF-A246-B49D-F88BAD1C2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78255" y="5148974"/>
            <a:ext cx="2057400" cy="304271"/>
          </a:xfrm>
        </p:spPr>
        <p:txBody>
          <a:bodyPr/>
          <a:lstStyle>
            <a:lvl1pPr>
              <a:defRPr sz="1051">
                <a:solidFill>
                  <a:schemeClr val="tx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D8DF445D-A118-4555-8C9C-6ADB8E7CF3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5721" y="5054349"/>
            <a:ext cx="956445" cy="477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9317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LICQ! White-Bullets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FECDCC8-3C1C-FE4A-B527-D6043B02071C}"/>
              </a:ext>
            </a:extLst>
          </p:cNvPr>
          <p:cNvSpPr/>
          <p:nvPr/>
        </p:nvSpPr>
        <p:spPr>
          <a:xfrm rot="5400000">
            <a:off x="4252786" y="-4266212"/>
            <a:ext cx="638431" cy="9144003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4AE155-2542-FB4B-A27C-9DA80F19C4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5803" y="762005"/>
            <a:ext cx="7772401" cy="469603"/>
          </a:xfrm>
        </p:spPr>
        <p:txBody>
          <a:bodyPr anchor="t">
            <a:normAutofit/>
          </a:bodyPr>
          <a:lstStyle>
            <a:lvl1pPr algn="l">
              <a:defRPr sz="240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Here – Bullets and Image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A12FB79-C498-D145-B2C2-189C5A546A63}"/>
              </a:ext>
            </a:extLst>
          </p:cNvPr>
          <p:cNvCxnSpPr>
            <a:cxnSpLocks/>
          </p:cNvCxnSpPr>
          <p:nvPr/>
        </p:nvCxnSpPr>
        <p:spPr>
          <a:xfrm>
            <a:off x="685800" y="4953000"/>
            <a:ext cx="77724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8AB7CB25-7DA7-D942-8F9A-88DAD435F16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00874" y="1452563"/>
            <a:ext cx="3543300" cy="3234533"/>
          </a:xfrm>
        </p:spPr>
        <p:txBody>
          <a:bodyPr anchor="t">
            <a:normAutofit/>
          </a:bodyPr>
          <a:lstStyle>
            <a:lvl1pPr marL="342883" indent="-342883"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</a:defRPr>
            </a:lvl1pPr>
            <a:lvl2pPr marL="600045" indent="-257162">
              <a:buFont typeface="Courier New" panose="02070309020205020404" pitchFamily="49" charset="0"/>
              <a:buChar char="o"/>
              <a:defRPr sz="1800">
                <a:solidFill>
                  <a:schemeClr val="tx1"/>
                </a:solidFill>
              </a:defRPr>
            </a:lvl2pPr>
            <a:lvl3pPr marL="942928" indent="-257162">
              <a:buFont typeface="Wingdings" pitchFamily="2" charset="2"/>
              <a:buChar char="§"/>
              <a:defRPr sz="1500">
                <a:solidFill>
                  <a:schemeClr val="tx1"/>
                </a:solidFill>
              </a:defRPr>
            </a:lvl3pPr>
            <a:lvl4pPr marL="1242951" indent="-214303">
              <a:buFont typeface="Arial" panose="020B0604020202020204" pitchFamily="34" charset="0"/>
              <a:buChar char="•"/>
              <a:defRPr sz="1351">
                <a:solidFill>
                  <a:schemeClr val="tx1"/>
                </a:solidFill>
              </a:defRPr>
            </a:lvl4pPr>
            <a:lvl5pPr marL="1585835" indent="-214303">
              <a:buFont typeface="Courier New" panose="02070309020205020404" pitchFamily="49" charset="0"/>
              <a:buChar char="o"/>
              <a:defRPr sz="1351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First Bullet</a:t>
            </a:r>
          </a:p>
          <a:p>
            <a:pPr lvl="1"/>
            <a:r>
              <a:rPr lang="en-US" dirty="0"/>
              <a:t>Second bullet</a:t>
            </a:r>
          </a:p>
          <a:p>
            <a:pPr lvl="2"/>
            <a:r>
              <a:rPr lang="en-US" dirty="0"/>
              <a:t>Third bullet</a:t>
            </a:r>
          </a:p>
          <a:p>
            <a:pPr lvl="3"/>
            <a:r>
              <a:rPr lang="en-US" dirty="0"/>
              <a:t>Fourth bullet</a:t>
            </a:r>
          </a:p>
          <a:p>
            <a:pPr lvl="4"/>
            <a:r>
              <a:rPr lang="en-US" dirty="0"/>
              <a:t>Fifth bullet</a:t>
            </a:r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67A3005D-62F0-BF42-831F-C457DB3AA16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915555" y="1452563"/>
            <a:ext cx="3543300" cy="3234533"/>
          </a:xfrm>
          <a:solidFill>
            <a:schemeClr val="tx1">
              <a:alpha val="21000"/>
            </a:schemeClr>
          </a:solidFill>
        </p:spPr>
        <p:txBody>
          <a:bodyPr/>
          <a:lstStyle>
            <a:lvl1pPr marL="0" marR="0" indent="0" algn="ctr" defTabSz="685766" rtl="0" eaLnBrk="1" fontAlgn="auto" latinLnBrk="0" hangingPunct="1">
              <a:lnSpc>
                <a:spcPct val="9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685766" rtl="0" eaLnBrk="1" fontAlgn="auto" latinLnBrk="0" hangingPunct="1">
              <a:lnSpc>
                <a:spcPct val="9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Slide Number Placeholder 2">
            <a:extLst>
              <a:ext uri="{FF2B5EF4-FFF2-40B4-BE49-F238E27FC236}">
                <a16:creationId xmlns:a16="http://schemas.microsoft.com/office/drawing/2014/main" id="{648C53C8-6786-A449-BE78-4A0F4C831366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>
          <a:xfrm>
            <a:off x="6778255" y="5218907"/>
            <a:ext cx="2057400" cy="304271"/>
          </a:xfrm>
        </p:spPr>
        <p:txBody>
          <a:bodyPr/>
          <a:lstStyle>
            <a:lvl1pPr>
              <a:defRPr sz="1051">
                <a:solidFill>
                  <a:schemeClr val="tx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6BDBB4C8-78A3-476E-8AFA-3C56FFD6A01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7370" y="5151234"/>
            <a:ext cx="880830" cy="439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6211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ICQ! White-Bullets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FECDCC8-3C1C-FE4A-B527-D6043B02071C}"/>
              </a:ext>
            </a:extLst>
          </p:cNvPr>
          <p:cNvSpPr/>
          <p:nvPr/>
        </p:nvSpPr>
        <p:spPr>
          <a:xfrm rot="5400000">
            <a:off x="4252786" y="-4266212"/>
            <a:ext cx="638431" cy="9144003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4AE155-2542-FB4B-A27C-9DA80F19C4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5803" y="762005"/>
            <a:ext cx="7772401" cy="469603"/>
          </a:xfrm>
        </p:spPr>
        <p:txBody>
          <a:bodyPr anchor="t">
            <a:normAutofit/>
          </a:bodyPr>
          <a:lstStyle>
            <a:lvl1pPr algn="l">
              <a:defRPr sz="240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Here – Bullets and Chart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A12FB79-C498-D145-B2C2-189C5A546A63}"/>
              </a:ext>
            </a:extLst>
          </p:cNvPr>
          <p:cNvCxnSpPr>
            <a:cxnSpLocks/>
          </p:cNvCxnSpPr>
          <p:nvPr/>
        </p:nvCxnSpPr>
        <p:spPr>
          <a:xfrm>
            <a:off x="685800" y="4953000"/>
            <a:ext cx="77724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hart Placeholder 7">
            <a:extLst>
              <a:ext uri="{FF2B5EF4-FFF2-40B4-BE49-F238E27FC236}">
                <a16:creationId xmlns:a16="http://schemas.microsoft.com/office/drawing/2014/main" id="{803ED863-68C1-4147-905D-3853161920E0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>
          <a:xfrm>
            <a:off x="4914902" y="1452563"/>
            <a:ext cx="3543300" cy="3234533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8AB7CB25-7DA7-D942-8F9A-88DAD435F16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00874" y="1452563"/>
            <a:ext cx="3543300" cy="3234533"/>
          </a:xfrm>
        </p:spPr>
        <p:txBody>
          <a:bodyPr anchor="t">
            <a:normAutofit/>
          </a:bodyPr>
          <a:lstStyle>
            <a:lvl1pPr marL="342883" indent="-342883"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</a:defRPr>
            </a:lvl1pPr>
            <a:lvl2pPr marL="600045" indent="-257162">
              <a:buFont typeface="Courier New" panose="02070309020205020404" pitchFamily="49" charset="0"/>
              <a:buChar char="o"/>
              <a:defRPr sz="1800">
                <a:solidFill>
                  <a:schemeClr val="tx1"/>
                </a:solidFill>
              </a:defRPr>
            </a:lvl2pPr>
            <a:lvl3pPr marL="942928" indent="-257162">
              <a:buFont typeface="Wingdings" pitchFamily="2" charset="2"/>
              <a:buChar char="§"/>
              <a:defRPr sz="1500">
                <a:solidFill>
                  <a:schemeClr val="tx1"/>
                </a:solidFill>
              </a:defRPr>
            </a:lvl3pPr>
            <a:lvl4pPr marL="1242951" indent="-214303">
              <a:buFont typeface="Arial" panose="020B0604020202020204" pitchFamily="34" charset="0"/>
              <a:buChar char="•"/>
              <a:defRPr sz="1351">
                <a:solidFill>
                  <a:schemeClr val="tx1"/>
                </a:solidFill>
              </a:defRPr>
            </a:lvl4pPr>
            <a:lvl5pPr marL="1585835" indent="-214303">
              <a:buFont typeface="Courier New" panose="02070309020205020404" pitchFamily="49" charset="0"/>
              <a:buChar char="o"/>
              <a:defRPr sz="1351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First Bullet</a:t>
            </a:r>
          </a:p>
          <a:p>
            <a:pPr lvl="1"/>
            <a:r>
              <a:rPr lang="en-US" dirty="0"/>
              <a:t>Second bullet</a:t>
            </a:r>
          </a:p>
          <a:p>
            <a:pPr lvl="2"/>
            <a:r>
              <a:rPr lang="en-US" dirty="0"/>
              <a:t>Third bullet</a:t>
            </a:r>
          </a:p>
          <a:p>
            <a:pPr lvl="3"/>
            <a:r>
              <a:rPr lang="en-US" dirty="0"/>
              <a:t>Fourth bullet</a:t>
            </a:r>
          </a:p>
          <a:p>
            <a:pPr lvl="4"/>
            <a:r>
              <a:rPr lang="en-US" dirty="0"/>
              <a:t>Fifth bullet</a:t>
            </a:r>
          </a:p>
        </p:txBody>
      </p:sp>
      <p:sp>
        <p:nvSpPr>
          <p:cNvPr id="15" name="Slide Number Placeholder 2">
            <a:extLst>
              <a:ext uri="{FF2B5EF4-FFF2-40B4-BE49-F238E27FC236}">
                <a16:creationId xmlns:a16="http://schemas.microsoft.com/office/drawing/2014/main" id="{2D6D9889-814E-8E49-BB47-5B650AD5805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6778255" y="5148974"/>
            <a:ext cx="2057400" cy="304271"/>
          </a:xfrm>
        </p:spPr>
        <p:txBody>
          <a:bodyPr/>
          <a:lstStyle>
            <a:lvl1pPr>
              <a:defRPr sz="1051">
                <a:solidFill>
                  <a:schemeClr val="tx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861281D-07F8-4B4C-AF54-6DDCEB3221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6362" y="5079008"/>
            <a:ext cx="890017" cy="444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5654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ICQ! Image+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ABA5A3A-4691-2C48-8C4C-1050F03685DE}"/>
              </a:ext>
            </a:extLst>
          </p:cNvPr>
          <p:cNvCxnSpPr>
            <a:cxnSpLocks/>
          </p:cNvCxnSpPr>
          <p:nvPr/>
        </p:nvCxnSpPr>
        <p:spPr>
          <a:xfrm>
            <a:off x="685800" y="4953000"/>
            <a:ext cx="77724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id="{4AFB4441-9DFA-5F45-962A-81DB3976140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14901" y="778688"/>
            <a:ext cx="3543301" cy="469603"/>
          </a:xfrm>
        </p:spPr>
        <p:txBody>
          <a:bodyPr anchor="t">
            <a:normAutofit/>
          </a:bodyPr>
          <a:lstStyle>
            <a:lvl1pPr algn="l">
              <a:defRPr sz="240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Area - Alternate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E93C2AF-011C-8044-9429-C33BADE417FE}"/>
              </a:ext>
            </a:extLst>
          </p:cNvPr>
          <p:cNvSpPr/>
          <p:nvPr/>
        </p:nvSpPr>
        <p:spPr>
          <a:xfrm>
            <a:off x="2" y="0"/>
            <a:ext cx="342900" cy="5723963"/>
          </a:xfrm>
          <a:prstGeom prst="rect">
            <a:avLst/>
          </a:prstGeom>
          <a:gradFill>
            <a:gsLst>
              <a:gs pos="20000">
                <a:schemeClr val="accent1">
                  <a:lumMod val="75000"/>
                </a:schemeClr>
              </a:gs>
              <a:gs pos="100000">
                <a:srgbClr val="F4D726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5EC2E8-2543-4649-8D59-623D57F8709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42901" y="0"/>
            <a:ext cx="3952875" cy="5715000"/>
          </a:xfrm>
          <a:solidFill>
            <a:schemeClr val="tx1">
              <a:alpha val="20000"/>
            </a:schemeClr>
          </a:solidFill>
          <a:ln>
            <a:noFill/>
          </a:ln>
        </p:spPr>
        <p:txBody>
          <a:bodyPr/>
          <a:lstStyle>
            <a:lvl1pPr marL="0" marR="0" indent="0" algn="l" defTabSz="685766" rtl="0" eaLnBrk="1" fontAlgn="auto" latinLnBrk="0" hangingPunct="1">
              <a:lnSpc>
                <a:spcPct val="9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685766" rtl="0" eaLnBrk="1" fontAlgn="auto" latinLnBrk="0" hangingPunct="1">
              <a:lnSpc>
                <a:spcPct val="9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E7D05C2A-A64D-3645-BAEB-CFB7B8B8D86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24839" y="1452563"/>
            <a:ext cx="3543300" cy="3234533"/>
          </a:xfrm>
        </p:spPr>
        <p:txBody>
          <a:bodyPr anchor="t">
            <a:normAutofit/>
          </a:bodyPr>
          <a:lstStyle>
            <a:lvl1pPr marL="342883" indent="-342883"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</a:defRPr>
            </a:lvl1pPr>
            <a:lvl2pPr marL="600045" indent="-257162">
              <a:buFont typeface="Courier New" panose="02070309020205020404" pitchFamily="49" charset="0"/>
              <a:buChar char="o"/>
              <a:defRPr sz="1800">
                <a:solidFill>
                  <a:schemeClr val="tx1"/>
                </a:solidFill>
              </a:defRPr>
            </a:lvl2pPr>
            <a:lvl3pPr marL="942928" indent="-257162">
              <a:buFont typeface="Wingdings" pitchFamily="2" charset="2"/>
              <a:buChar char="§"/>
              <a:defRPr sz="1500">
                <a:solidFill>
                  <a:schemeClr val="tx1"/>
                </a:solidFill>
              </a:defRPr>
            </a:lvl3pPr>
            <a:lvl4pPr marL="1242951" indent="-214303">
              <a:buFont typeface="Arial" panose="020B0604020202020204" pitchFamily="34" charset="0"/>
              <a:buChar char="•"/>
              <a:defRPr sz="1351">
                <a:solidFill>
                  <a:schemeClr val="tx1"/>
                </a:solidFill>
              </a:defRPr>
            </a:lvl4pPr>
            <a:lvl5pPr marL="1585835" indent="-214303">
              <a:buFont typeface="Courier New" panose="02070309020205020404" pitchFamily="49" charset="0"/>
              <a:buChar char="o"/>
              <a:defRPr sz="1351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First Bullet</a:t>
            </a:r>
          </a:p>
          <a:p>
            <a:pPr lvl="1"/>
            <a:r>
              <a:rPr lang="en-US" dirty="0"/>
              <a:t>Second bullet</a:t>
            </a:r>
          </a:p>
          <a:p>
            <a:pPr lvl="2"/>
            <a:r>
              <a:rPr lang="en-US" dirty="0"/>
              <a:t>Third bullet</a:t>
            </a:r>
          </a:p>
          <a:p>
            <a:pPr lvl="3"/>
            <a:r>
              <a:rPr lang="en-US" dirty="0"/>
              <a:t>Fourth bullet</a:t>
            </a:r>
          </a:p>
          <a:p>
            <a:pPr lvl="4"/>
            <a:r>
              <a:rPr lang="en-US" dirty="0"/>
              <a:t>Fifth bullet</a:t>
            </a: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4D5B6E44-9321-7345-A9CE-4D885F65602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6778255" y="5148974"/>
            <a:ext cx="2057400" cy="304271"/>
          </a:xfrm>
        </p:spPr>
        <p:txBody>
          <a:bodyPr/>
          <a:lstStyle>
            <a:lvl1pPr>
              <a:defRPr sz="1051">
                <a:solidFill>
                  <a:schemeClr val="tx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FC236C83-05D4-4D44-A5F1-B24CAA5DE1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416" y="5076849"/>
            <a:ext cx="898670" cy="448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8042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ICQ! Image+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1438DF6-DB6E-9241-ADB6-D020994F88B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33431" y="1834081"/>
            <a:ext cx="13716" cy="2726353"/>
          </a:xfrm>
          <a:prstGeom prst="rect">
            <a:avLst/>
          </a:prstGeom>
          <a:solidFill>
            <a:schemeClr val="accent3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887E88F-7EF8-364C-904A-AA0A347218D0}"/>
              </a:ext>
            </a:extLst>
          </p:cNvPr>
          <p:cNvCxnSpPr>
            <a:cxnSpLocks/>
          </p:cNvCxnSpPr>
          <p:nvPr/>
        </p:nvCxnSpPr>
        <p:spPr>
          <a:xfrm>
            <a:off x="3313969" y="762000"/>
            <a:ext cx="5965115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522C05A-A49F-F549-8EEE-2732FAE79548}"/>
              </a:ext>
            </a:extLst>
          </p:cNvPr>
          <p:cNvCxnSpPr>
            <a:cxnSpLocks/>
          </p:cNvCxnSpPr>
          <p:nvPr/>
        </p:nvCxnSpPr>
        <p:spPr>
          <a:xfrm>
            <a:off x="685800" y="4953000"/>
            <a:ext cx="77724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CF4D8F-53B0-C741-9F8E-A6E705679F5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85803" y="1584450"/>
            <a:ext cx="495260" cy="550289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anchor="b"/>
          <a:lstStyle>
            <a:lvl2pPr marL="9525" indent="0" algn="ctr">
              <a:buNone/>
              <a:tabLst/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2pPr>
          </a:lstStyle>
          <a:p>
            <a:pPr lvl="1"/>
            <a:r>
              <a:rPr lang="en-US"/>
              <a:t> 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D52E452A-B5A1-0E48-8D1F-BFCDCFF4693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85803" y="2354305"/>
            <a:ext cx="495260" cy="550289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anchor="b"/>
          <a:lstStyle>
            <a:lvl2pPr marL="9525" indent="0" algn="ctr">
              <a:buNone/>
              <a:tabLst/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2pPr>
          </a:lstStyle>
          <a:p>
            <a:pPr lvl="1"/>
            <a:r>
              <a:rPr lang="en-US"/>
              <a:t> 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450A6E0E-AE92-BE4C-BD96-A472FEDC484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5803" y="3194861"/>
            <a:ext cx="495260" cy="550289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anchor="b"/>
          <a:lstStyle>
            <a:lvl2pPr marL="9525" indent="0" algn="ctr">
              <a:buNone/>
              <a:tabLst/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2pPr>
          </a:lstStyle>
          <a:p>
            <a:pPr lvl="1"/>
            <a:r>
              <a:rPr lang="en-US"/>
              <a:t> 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81F26DE1-166D-CC4B-89C4-D2459394824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85803" y="4035418"/>
            <a:ext cx="495260" cy="550289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anchor="b"/>
          <a:lstStyle>
            <a:lvl2pPr marL="9525" indent="0" algn="ctr">
              <a:buNone/>
              <a:tabLst/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2pPr>
          </a:lstStyle>
          <a:p>
            <a:pPr lvl="1"/>
            <a:r>
              <a:rPr lang="en-US"/>
              <a:t> </a:t>
            </a: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E4E157B6-08A4-0848-989E-7A1F3D0E3D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5803" y="762005"/>
            <a:ext cx="7772401" cy="469603"/>
          </a:xfrm>
        </p:spPr>
        <p:txBody>
          <a:bodyPr anchor="t">
            <a:normAutofit/>
          </a:bodyPr>
          <a:lstStyle>
            <a:lvl1pPr algn="l">
              <a:defRPr sz="240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here - Alternate</a:t>
            </a:r>
          </a:p>
        </p:txBody>
      </p:sp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A9E4364B-9B23-274F-B482-B585C1BE250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333500" y="1624796"/>
            <a:ext cx="2895600" cy="469596"/>
          </a:xfrm>
        </p:spPr>
        <p:txBody>
          <a:bodyPr anchor="t"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342883" indent="0">
              <a:buNone/>
              <a:defRPr sz="1200"/>
            </a:lvl2pPr>
            <a:lvl3pPr marL="685766" indent="0">
              <a:buNone/>
              <a:defRPr sz="1200"/>
            </a:lvl3pPr>
            <a:lvl4pPr marL="1028648" indent="0">
              <a:buNone/>
              <a:defRPr sz="1200"/>
            </a:lvl4pPr>
            <a:lvl5pPr marL="1371532" indent="0">
              <a:buNone/>
              <a:defRPr sz="1200"/>
            </a:lvl5pPr>
          </a:lstStyle>
          <a:p>
            <a:pPr lvl="0"/>
            <a:r>
              <a:rPr lang="en-US" dirty="0"/>
              <a:t>Bulleted List</a:t>
            </a:r>
          </a:p>
        </p:txBody>
      </p:sp>
      <p:sp>
        <p:nvSpPr>
          <p:cNvPr id="32" name="Text Placeholder 5">
            <a:extLst>
              <a:ext uri="{FF2B5EF4-FFF2-40B4-BE49-F238E27FC236}">
                <a16:creationId xmlns:a16="http://schemas.microsoft.com/office/drawing/2014/main" id="{A8C8569C-08E7-AA49-94CA-8CDF3B02599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333500" y="2386796"/>
            <a:ext cx="2895600" cy="469596"/>
          </a:xfrm>
        </p:spPr>
        <p:txBody>
          <a:bodyPr anchor="t"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342883" indent="0">
              <a:buNone/>
              <a:defRPr sz="1200"/>
            </a:lvl2pPr>
            <a:lvl3pPr marL="685766" indent="0">
              <a:buNone/>
              <a:defRPr sz="1200"/>
            </a:lvl3pPr>
            <a:lvl4pPr marL="1028648" indent="0">
              <a:buNone/>
              <a:defRPr sz="1200"/>
            </a:lvl4pPr>
            <a:lvl5pPr marL="1371532" indent="0">
              <a:buNone/>
              <a:defRPr sz="1200"/>
            </a:lvl5pPr>
          </a:lstStyle>
          <a:p>
            <a:pPr lvl="0"/>
            <a:r>
              <a:rPr lang="en-US" dirty="0"/>
              <a:t>Bulleted List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D04AA3E8-8D6B-6B4E-BDC0-21D53245B2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333500" y="3212296"/>
            <a:ext cx="2895600" cy="469596"/>
          </a:xfrm>
        </p:spPr>
        <p:txBody>
          <a:bodyPr anchor="t"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342883" indent="0">
              <a:buNone/>
              <a:defRPr sz="1200"/>
            </a:lvl2pPr>
            <a:lvl3pPr marL="685766" indent="0">
              <a:buNone/>
              <a:defRPr sz="1200"/>
            </a:lvl3pPr>
            <a:lvl4pPr marL="1028648" indent="0">
              <a:buNone/>
              <a:defRPr sz="1200"/>
            </a:lvl4pPr>
            <a:lvl5pPr marL="1371532" indent="0">
              <a:buNone/>
              <a:defRPr sz="1200"/>
            </a:lvl5pPr>
          </a:lstStyle>
          <a:p>
            <a:pPr lvl="0"/>
            <a:r>
              <a:rPr lang="en-US" dirty="0"/>
              <a:t>Bulleted List</a:t>
            </a:r>
          </a:p>
        </p:txBody>
      </p:sp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2DC318DB-5124-C34F-947C-F5DC0465382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333500" y="4058963"/>
            <a:ext cx="2895600" cy="469596"/>
          </a:xfrm>
        </p:spPr>
        <p:txBody>
          <a:bodyPr anchor="t"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342883" indent="0">
              <a:buNone/>
              <a:defRPr sz="1200"/>
            </a:lvl2pPr>
            <a:lvl3pPr marL="685766" indent="0">
              <a:buNone/>
              <a:defRPr sz="1200"/>
            </a:lvl3pPr>
            <a:lvl4pPr marL="1028648" indent="0">
              <a:buNone/>
              <a:defRPr sz="1200"/>
            </a:lvl4pPr>
            <a:lvl5pPr marL="1371532" indent="0">
              <a:buNone/>
              <a:defRPr sz="1200"/>
            </a:lvl5pPr>
          </a:lstStyle>
          <a:p>
            <a:pPr lvl="0"/>
            <a:r>
              <a:rPr lang="en-US" dirty="0"/>
              <a:t>Bulleted List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33D53B-2ADB-D445-B797-B54A664DE5A6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572000" y="-5292"/>
            <a:ext cx="4572000" cy="5720293"/>
          </a:xfrm>
          <a:solidFill>
            <a:schemeClr val="tx1">
              <a:alpha val="21000"/>
            </a:schemeClr>
          </a:solidFill>
        </p:spPr>
        <p:txBody>
          <a:bodyPr/>
          <a:lstStyle>
            <a:lvl1pPr marL="0" marR="0" indent="0" algn="l" defTabSz="685766" rtl="0" eaLnBrk="1" fontAlgn="auto" latinLnBrk="0" hangingPunct="1">
              <a:lnSpc>
                <a:spcPct val="9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685766" rtl="0" eaLnBrk="1" fontAlgn="auto" latinLnBrk="0" hangingPunct="1">
              <a:lnSpc>
                <a:spcPct val="9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Slide Number Placeholder 2">
            <a:extLst>
              <a:ext uri="{FF2B5EF4-FFF2-40B4-BE49-F238E27FC236}">
                <a16:creationId xmlns:a16="http://schemas.microsoft.com/office/drawing/2014/main" id="{06DBEEE9-B67A-DB4E-8F97-D98EBB3437FA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>
          <a:xfrm>
            <a:off x="6778255" y="5148974"/>
            <a:ext cx="2057400" cy="304271"/>
          </a:xfrm>
        </p:spPr>
        <p:txBody>
          <a:bodyPr/>
          <a:lstStyle>
            <a:lvl1pPr>
              <a:defRPr sz="1051">
                <a:solidFill>
                  <a:schemeClr val="bg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E8B595A1-6DEB-452F-8ACD-A4157968ED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1" y="5044143"/>
            <a:ext cx="1029729" cy="513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332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ICQ! Image+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90B7B7-E1DC-254D-B895-2AF9ADC1D021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-9525" y="-1"/>
            <a:ext cx="9288067" cy="2354761"/>
          </a:xfrm>
          <a:solidFill>
            <a:schemeClr val="tx1">
              <a:alpha val="20000"/>
            </a:schemeClr>
          </a:solidFill>
        </p:spPr>
        <p:txBody>
          <a:bodyPr/>
          <a:lstStyle>
            <a:lvl1pPr marL="0" marR="0" indent="0" algn="l" defTabSz="685766" rtl="0" eaLnBrk="1" fontAlgn="auto" latinLnBrk="0" hangingPunct="1">
              <a:lnSpc>
                <a:spcPct val="9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685766" rtl="0" eaLnBrk="1" fontAlgn="auto" latinLnBrk="0" hangingPunct="1">
              <a:lnSpc>
                <a:spcPct val="9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887E88F-7EF8-364C-904A-AA0A347218D0}"/>
              </a:ext>
            </a:extLst>
          </p:cNvPr>
          <p:cNvCxnSpPr>
            <a:cxnSpLocks/>
          </p:cNvCxnSpPr>
          <p:nvPr/>
        </p:nvCxnSpPr>
        <p:spPr>
          <a:xfrm>
            <a:off x="3313969" y="762000"/>
            <a:ext cx="5965115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>
            <a:extLst>
              <a:ext uri="{FF2B5EF4-FFF2-40B4-BE49-F238E27FC236}">
                <a16:creationId xmlns:a16="http://schemas.microsoft.com/office/drawing/2014/main" id="{020DC1D3-F3D4-CA49-85C4-ABE11E8943B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72773" y="1464654"/>
            <a:ext cx="4742461" cy="638430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A51CA95-FB8F-6542-85A6-1CB8B96273A2}"/>
              </a:ext>
            </a:extLst>
          </p:cNvPr>
          <p:cNvCxnSpPr>
            <a:cxnSpLocks/>
          </p:cNvCxnSpPr>
          <p:nvPr/>
        </p:nvCxnSpPr>
        <p:spPr>
          <a:xfrm>
            <a:off x="-9525" y="2354763"/>
            <a:ext cx="9153524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4" descr="Dates or Icons">
            <a:extLst>
              <a:ext uri="{FF2B5EF4-FFF2-40B4-BE49-F238E27FC236}">
                <a16:creationId xmlns:a16="http://schemas.microsoft.com/office/drawing/2014/main" id="{E1836C94-9116-6A44-9A37-52B1D6AA144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48612" y="1850436"/>
            <a:ext cx="888791" cy="987544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3"/>
            </a:solidFill>
          </a:ln>
        </p:spPr>
        <p:txBody>
          <a:bodyPr anchor="ctr"/>
          <a:lstStyle>
            <a:lvl2pPr marL="9525" indent="0" algn="ctr">
              <a:buFontTx/>
              <a:buNone/>
              <a:tabLst/>
              <a:defRPr>
                <a:ln>
                  <a:noFill/>
                </a:ln>
                <a:solidFill>
                  <a:schemeClr val="accent2"/>
                </a:solidFill>
              </a:defRPr>
            </a:lvl2pPr>
          </a:lstStyle>
          <a:p>
            <a:pPr lvl="1"/>
            <a:r>
              <a:rPr lang="en-US"/>
              <a:t>  </a:t>
            </a:r>
          </a:p>
        </p:txBody>
      </p:sp>
      <p:sp>
        <p:nvSpPr>
          <p:cNvPr id="17" name="Text Placeholder 4" descr="Dates or Icons">
            <a:extLst>
              <a:ext uri="{FF2B5EF4-FFF2-40B4-BE49-F238E27FC236}">
                <a16:creationId xmlns:a16="http://schemas.microsoft.com/office/drawing/2014/main" id="{5ADA231D-BE9F-1A44-816C-F12B525421C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537892" y="1850436"/>
            <a:ext cx="888791" cy="987544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3"/>
            </a:solidFill>
          </a:ln>
        </p:spPr>
        <p:txBody>
          <a:bodyPr anchor="ctr"/>
          <a:lstStyle>
            <a:lvl2pPr marL="9525" indent="0" algn="ctr">
              <a:buFontTx/>
              <a:buNone/>
              <a:tabLst/>
              <a:defRPr>
                <a:ln>
                  <a:noFill/>
                </a:ln>
                <a:solidFill>
                  <a:schemeClr val="accent2"/>
                </a:solidFill>
              </a:defRPr>
            </a:lvl2pPr>
          </a:lstStyle>
          <a:p>
            <a:pPr lvl="1"/>
            <a:r>
              <a:rPr lang="en-US"/>
              <a:t> </a:t>
            </a:r>
          </a:p>
        </p:txBody>
      </p:sp>
      <p:sp>
        <p:nvSpPr>
          <p:cNvPr id="18" name="Text Placeholder 4" descr="Dates or Icons">
            <a:extLst>
              <a:ext uri="{FF2B5EF4-FFF2-40B4-BE49-F238E27FC236}">
                <a16:creationId xmlns:a16="http://schemas.microsoft.com/office/drawing/2014/main" id="{B0EE25D9-DFFA-3F4C-81E9-E2E254AD08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27175" y="1860992"/>
            <a:ext cx="888791" cy="987544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3"/>
            </a:solidFill>
          </a:ln>
        </p:spPr>
        <p:txBody>
          <a:bodyPr anchor="ctr"/>
          <a:lstStyle>
            <a:lvl2pPr marL="9525" indent="0" algn="ctr">
              <a:buFontTx/>
              <a:buNone/>
              <a:tabLst/>
              <a:defRPr>
                <a:ln>
                  <a:noFill/>
                </a:ln>
                <a:solidFill>
                  <a:schemeClr val="accent2"/>
                </a:solidFill>
              </a:defRPr>
            </a:lvl2pPr>
          </a:lstStyle>
          <a:p>
            <a:pPr lvl="1"/>
            <a:r>
              <a:rPr lang="en-US"/>
              <a:t> </a:t>
            </a:r>
          </a:p>
        </p:txBody>
      </p:sp>
      <p:sp>
        <p:nvSpPr>
          <p:cNvPr id="19" name="Text Placeholder 4" descr="Dates or Icons">
            <a:extLst>
              <a:ext uri="{FF2B5EF4-FFF2-40B4-BE49-F238E27FC236}">
                <a16:creationId xmlns:a16="http://schemas.microsoft.com/office/drawing/2014/main" id="{63B224B7-3F63-B04E-BC57-FCD123EA5DB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23040" y="1850436"/>
            <a:ext cx="888791" cy="987544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3"/>
            </a:solidFill>
          </a:ln>
        </p:spPr>
        <p:txBody>
          <a:bodyPr anchor="ctr"/>
          <a:lstStyle>
            <a:lvl2pPr marL="9525" indent="0" algn="ctr">
              <a:buFontTx/>
              <a:buNone/>
              <a:tabLst/>
              <a:defRPr>
                <a:ln>
                  <a:noFill/>
                </a:ln>
                <a:solidFill>
                  <a:schemeClr val="accent2"/>
                </a:solidFill>
              </a:defRPr>
            </a:lvl2pPr>
          </a:lstStyle>
          <a:p>
            <a:pPr lvl="1"/>
            <a:r>
              <a:rPr lang="en-US"/>
              <a:t> </a:t>
            </a:r>
          </a:p>
        </p:txBody>
      </p:sp>
      <p:sp>
        <p:nvSpPr>
          <p:cNvPr id="22" name="Text Placeholder 4" descr="Dates or Icons">
            <a:extLst>
              <a:ext uri="{FF2B5EF4-FFF2-40B4-BE49-F238E27FC236}">
                <a16:creationId xmlns:a16="http://schemas.microsoft.com/office/drawing/2014/main" id="{7217A956-3E1C-6248-B49F-E9370819986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18908" y="1850436"/>
            <a:ext cx="888791" cy="987544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3"/>
            </a:solidFill>
          </a:ln>
        </p:spPr>
        <p:txBody>
          <a:bodyPr anchor="ctr"/>
          <a:lstStyle>
            <a:lvl2pPr marL="9525" indent="0" algn="ctr">
              <a:buFontTx/>
              <a:buNone/>
              <a:tabLst/>
              <a:defRPr>
                <a:ln>
                  <a:noFill/>
                </a:ln>
                <a:solidFill>
                  <a:schemeClr val="accent2"/>
                </a:solidFill>
              </a:defRPr>
            </a:lvl2pPr>
          </a:lstStyle>
          <a:p>
            <a:pPr lvl="1"/>
            <a:r>
              <a:rPr lang="en-US"/>
              <a:t> </a:t>
            </a:r>
          </a:p>
        </p:txBody>
      </p:sp>
      <p:sp>
        <p:nvSpPr>
          <p:cNvPr id="24" name="Text Placeholder 5">
            <a:extLst>
              <a:ext uri="{FF2B5EF4-FFF2-40B4-BE49-F238E27FC236}">
                <a16:creationId xmlns:a16="http://schemas.microsoft.com/office/drawing/2014/main" id="{BA4B569B-7C10-4D45-A780-AC7B39B6D84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85803" y="3035764"/>
            <a:ext cx="1391503" cy="46959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</a:defRPr>
            </a:lvl1pPr>
            <a:lvl2pPr marL="342883" indent="0">
              <a:buNone/>
              <a:defRPr sz="1200"/>
            </a:lvl2pPr>
            <a:lvl3pPr marL="685766" indent="0">
              <a:buNone/>
              <a:defRPr sz="1200"/>
            </a:lvl3pPr>
            <a:lvl4pPr marL="1028648" indent="0">
              <a:buNone/>
              <a:defRPr sz="1200"/>
            </a:lvl4pPr>
            <a:lvl5pPr marL="1371532" indent="0">
              <a:buNone/>
              <a:defRPr sz="1200"/>
            </a:lvl5pPr>
          </a:lstStyle>
          <a:p>
            <a:pPr lvl="0"/>
            <a:r>
              <a:rPr lang="en-US" dirty="0"/>
              <a:t>Visual List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70998ADD-2553-3044-B22A-2EE9864AE6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5803" y="4283835"/>
            <a:ext cx="7772401" cy="469603"/>
          </a:xfrm>
        </p:spPr>
        <p:txBody>
          <a:bodyPr anchor="t">
            <a:normAutofit/>
          </a:bodyPr>
          <a:lstStyle>
            <a:lvl1pPr algn="l">
              <a:defRPr sz="240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here - Alternate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A486747-4B62-1146-902D-4FA3798254A3}"/>
              </a:ext>
            </a:extLst>
          </p:cNvPr>
          <p:cNvCxnSpPr>
            <a:cxnSpLocks/>
          </p:cNvCxnSpPr>
          <p:nvPr/>
        </p:nvCxnSpPr>
        <p:spPr>
          <a:xfrm>
            <a:off x="685800" y="4953000"/>
            <a:ext cx="77724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Placeholder 5">
            <a:extLst>
              <a:ext uri="{FF2B5EF4-FFF2-40B4-BE49-F238E27FC236}">
                <a16:creationId xmlns:a16="http://schemas.microsoft.com/office/drawing/2014/main" id="{A0971EC2-AB4B-8244-958F-3A7473B2CA4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81240" y="3035764"/>
            <a:ext cx="1391503" cy="46959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</a:defRPr>
            </a:lvl1pPr>
            <a:lvl2pPr marL="342883" indent="0">
              <a:buNone/>
              <a:defRPr sz="1200"/>
            </a:lvl2pPr>
            <a:lvl3pPr marL="685766" indent="0">
              <a:buNone/>
              <a:defRPr sz="1200"/>
            </a:lvl3pPr>
            <a:lvl4pPr marL="1028648" indent="0">
              <a:buNone/>
              <a:defRPr sz="1200"/>
            </a:lvl4pPr>
            <a:lvl5pPr marL="1371532" indent="0">
              <a:buNone/>
              <a:defRPr sz="1200"/>
            </a:lvl5pPr>
          </a:lstStyle>
          <a:p>
            <a:pPr lvl="0"/>
            <a:r>
              <a:rPr lang="en-US" dirty="0"/>
              <a:t>Visual List</a:t>
            </a:r>
          </a:p>
        </p:txBody>
      </p:sp>
      <p:sp>
        <p:nvSpPr>
          <p:cNvPr id="29" name="Text Placeholder 5">
            <a:extLst>
              <a:ext uri="{FF2B5EF4-FFF2-40B4-BE49-F238E27FC236}">
                <a16:creationId xmlns:a16="http://schemas.microsoft.com/office/drawing/2014/main" id="{07010168-B739-7649-9F0F-C18F879CD9F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876678" y="3035764"/>
            <a:ext cx="1391503" cy="46959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</a:defRPr>
            </a:lvl1pPr>
            <a:lvl2pPr marL="342883" indent="0">
              <a:buNone/>
              <a:defRPr sz="1200"/>
            </a:lvl2pPr>
            <a:lvl3pPr marL="685766" indent="0">
              <a:buNone/>
              <a:defRPr sz="1200"/>
            </a:lvl3pPr>
            <a:lvl4pPr marL="1028648" indent="0">
              <a:buNone/>
              <a:defRPr sz="1200"/>
            </a:lvl4pPr>
            <a:lvl5pPr marL="1371532" indent="0">
              <a:buNone/>
              <a:defRPr sz="1200"/>
            </a:lvl5pPr>
          </a:lstStyle>
          <a:p>
            <a:pPr lvl="0"/>
            <a:r>
              <a:rPr lang="en-US" dirty="0"/>
              <a:t>Visual List</a:t>
            </a:r>
          </a:p>
        </p:txBody>
      </p:sp>
      <p:sp>
        <p:nvSpPr>
          <p:cNvPr id="30" name="Text Placeholder 5">
            <a:extLst>
              <a:ext uri="{FF2B5EF4-FFF2-40B4-BE49-F238E27FC236}">
                <a16:creationId xmlns:a16="http://schemas.microsoft.com/office/drawing/2014/main" id="{3D66A21B-D9F0-5E47-AACE-66137EE7A35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72116" y="3035764"/>
            <a:ext cx="1391503" cy="46959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</a:defRPr>
            </a:lvl1pPr>
            <a:lvl2pPr marL="342883" indent="0">
              <a:buNone/>
              <a:defRPr sz="1200"/>
            </a:lvl2pPr>
            <a:lvl3pPr marL="685766" indent="0">
              <a:buNone/>
              <a:defRPr sz="1200"/>
            </a:lvl3pPr>
            <a:lvl4pPr marL="1028648" indent="0">
              <a:buNone/>
              <a:defRPr sz="1200"/>
            </a:lvl4pPr>
            <a:lvl5pPr marL="1371532" indent="0">
              <a:buNone/>
              <a:defRPr sz="1200"/>
            </a:lvl5pPr>
          </a:lstStyle>
          <a:p>
            <a:pPr lvl="0"/>
            <a:r>
              <a:rPr lang="en-US" dirty="0"/>
              <a:t>Visual List</a:t>
            </a:r>
          </a:p>
        </p:txBody>
      </p:sp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15CDF808-A6B5-A642-A3FC-E7C2612EDFA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067552" y="3035764"/>
            <a:ext cx="1391503" cy="46959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</a:defRPr>
            </a:lvl1pPr>
            <a:lvl2pPr marL="342883" indent="0">
              <a:buNone/>
              <a:defRPr sz="1200"/>
            </a:lvl2pPr>
            <a:lvl3pPr marL="685766" indent="0">
              <a:buNone/>
              <a:defRPr sz="1200"/>
            </a:lvl3pPr>
            <a:lvl4pPr marL="1028648" indent="0">
              <a:buNone/>
              <a:defRPr sz="1200"/>
            </a:lvl4pPr>
            <a:lvl5pPr marL="1371532" indent="0">
              <a:buNone/>
              <a:defRPr sz="1200"/>
            </a:lvl5pPr>
          </a:lstStyle>
          <a:p>
            <a:pPr lvl="0"/>
            <a:r>
              <a:rPr lang="en-US" dirty="0"/>
              <a:t>Visual List</a:t>
            </a:r>
          </a:p>
        </p:txBody>
      </p:sp>
      <p:sp>
        <p:nvSpPr>
          <p:cNvPr id="32" name="Slide Number Placeholder 2">
            <a:extLst>
              <a:ext uri="{FF2B5EF4-FFF2-40B4-BE49-F238E27FC236}">
                <a16:creationId xmlns:a16="http://schemas.microsoft.com/office/drawing/2014/main" id="{206F7364-CD6C-274D-939A-C8AB53BEDEA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>
          <a:xfrm>
            <a:off x="6778255" y="5148974"/>
            <a:ext cx="2057400" cy="304271"/>
          </a:xfrm>
        </p:spPr>
        <p:txBody>
          <a:bodyPr/>
          <a:lstStyle>
            <a:lvl1pPr>
              <a:defRPr sz="1051">
                <a:solidFill>
                  <a:schemeClr val="tx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3B1B03FC-34BB-410D-85EA-70E739EAAE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697" y="5044615"/>
            <a:ext cx="976365" cy="48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870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CLICQ! Section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42191" y="2463540"/>
            <a:ext cx="7772400" cy="964847"/>
          </a:xfrm>
        </p:spPr>
        <p:txBody>
          <a:bodyPr anchor="ctr" anchorCtr="0"/>
          <a:lstStyle>
            <a:lvl1pPr marL="0" indent="0" algn="ctr">
              <a:buNone/>
              <a:defRPr sz="3600" baseline="0">
                <a:solidFill>
                  <a:schemeClr val="bg1"/>
                </a:solidFill>
                <a:effectLst/>
              </a:defRPr>
            </a:lvl1pPr>
            <a:lvl2pPr marL="4571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3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Transition Slide</a:t>
            </a:r>
          </a:p>
        </p:txBody>
      </p:sp>
    </p:spTree>
    <p:extLst>
      <p:ext uri="{BB962C8B-B14F-4D97-AF65-F5344CB8AC3E}">
        <p14:creationId xmlns:p14="http://schemas.microsoft.com/office/powerpoint/2010/main" val="19759220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LICQ!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AE155-2542-FB4B-A27C-9DA80F19C4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5803" y="762005"/>
            <a:ext cx="7772401" cy="469603"/>
          </a:xfrm>
        </p:spPr>
        <p:txBody>
          <a:bodyPr anchor="t">
            <a:normAutofit/>
          </a:bodyPr>
          <a:lstStyle>
            <a:lvl1pPr algn="l">
              <a:defRPr sz="240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here – Bulleted Text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C54DF8C-4B39-D648-8475-BF29CB7713C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1452563"/>
            <a:ext cx="7772400" cy="3234533"/>
          </a:xfrm>
        </p:spPr>
        <p:txBody>
          <a:bodyPr anchor="t">
            <a:normAutofit/>
          </a:bodyPr>
          <a:lstStyle>
            <a:lvl1pPr marL="342883" indent="-342883">
              <a:buFont typeface="Arial" panose="020B0604020202020204" pitchFamily="34" charset="0"/>
              <a:buChar char="•"/>
              <a:defRPr sz="2100"/>
            </a:lvl1pPr>
            <a:lvl2pPr marL="600045" indent="-257162">
              <a:buFont typeface="Courier New" panose="02070309020205020404" pitchFamily="49" charset="0"/>
              <a:buChar char="o"/>
              <a:defRPr sz="1800"/>
            </a:lvl2pPr>
            <a:lvl3pPr marL="942928" indent="-257162">
              <a:buFont typeface="Wingdings" pitchFamily="2" charset="2"/>
              <a:buChar char="§"/>
              <a:defRPr sz="1500"/>
            </a:lvl3pPr>
            <a:lvl4pPr marL="1242951" indent="-214303">
              <a:buFont typeface="Arial" panose="020B0604020202020204" pitchFamily="34" charset="0"/>
              <a:buChar char="•"/>
              <a:defRPr sz="1351"/>
            </a:lvl4pPr>
            <a:lvl5pPr marL="1585835" indent="-214303">
              <a:buFont typeface="Courier New" panose="02070309020205020404" pitchFamily="49" charset="0"/>
              <a:buChar char="o"/>
              <a:defRPr sz="1351"/>
            </a:lvl5pPr>
          </a:lstStyle>
          <a:p>
            <a:pPr lvl="0"/>
            <a:r>
              <a:rPr lang="en-US" dirty="0"/>
              <a:t>First Bullet</a:t>
            </a:r>
          </a:p>
          <a:p>
            <a:pPr lvl="1"/>
            <a:r>
              <a:rPr lang="en-US" dirty="0"/>
              <a:t>Second bullet</a:t>
            </a:r>
          </a:p>
          <a:p>
            <a:pPr lvl="2"/>
            <a:r>
              <a:rPr lang="en-US" dirty="0"/>
              <a:t>Third bullet</a:t>
            </a:r>
          </a:p>
          <a:p>
            <a:pPr lvl="3"/>
            <a:r>
              <a:rPr lang="en-US" dirty="0"/>
              <a:t>Fourth bullet</a:t>
            </a:r>
          </a:p>
          <a:p>
            <a:pPr lvl="4"/>
            <a:r>
              <a:rPr lang="en-US" dirty="0"/>
              <a:t>Fifth bullet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16C005AD-705B-1543-9D5C-A510705EF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78255" y="5148974"/>
            <a:ext cx="2057400" cy="304271"/>
          </a:xfrm>
        </p:spPr>
        <p:txBody>
          <a:bodyPr/>
          <a:lstStyle>
            <a:lvl1pPr>
              <a:defRPr sz="1051">
                <a:solidFill>
                  <a:schemeClr val="tx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6990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CLICQ!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AE155-2542-FB4B-A27C-9DA80F19C4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5803" y="762005"/>
            <a:ext cx="7772401" cy="469603"/>
          </a:xfrm>
        </p:spPr>
        <p:txBody>
          <a:bodyPr anchor="t">
            <a:normAutofit/>
          </a:bodyPr>
          <a:lstStyle>
            <a:lvl1pPr algn="l">
              <a:defRPr sz="240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here – Bullets and Image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8AB7CB25-7DA7-D942-8F9A-88DAD435F16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00874" y="1452563"/>
            <a:ext cx="3543300" cy="3234533"/>
          </a:xfrm>
        </p:spPr>
        <p:txBody>
          <a:bodyPr anchor="t">
            <a:normAutofit/>
          </a:bodyPr>
          <a:lstStyle>
            <a:lvl1pPr marL="342883" indent="-342883"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</a:defRPr>
            </a:lvl1pPr>
            <a:lvl2pPr marL="600045" indent="-257162">
              <a:buFont typeface="Courier New" panose="02070309020205020404" pitchFamily="49" charset="0"/>
              <a:buChar char="o"/>
              <a:defRPr sz="1800">
                <a:solidFill>
                  <a:schemeClr val="tx1"/>
                </a:solidFill>
              </a:defRPr>
            </a:lvl2pPr>
            <a:lvl3pPr marL="942928" indent="-257162">
              <a:buFont typeface="Wingdings" pitchFamily="2" charset="2"/>
              <a:buChar char="§"/>
              <a:defRPr sz="1500">
                <a:solidFill>
                  <a:schemeClr val="tx1"/>
                </a:solidFill>
              </a:defRPr>
            </a:lvl3pPr>
            <a:lvl4pPr marL="1242951" indent="-214303">
              <a:buFont typeface="Arial" panose="020B0604020202020204" pitchFamily="34" charset="0"/>
              <a:buChar char="•"/>
              <a:defRPr sz="1351">
                <a:solidFill>
                  <a:schemeClr val="tx1"/>
                </a:solidFill>
              </a:defRPr>
            </a:lvl4pPr>
            <a:lvl5pPr marL="1585835" indent="-214303">
              <a:buFont typeface="Courier New" panose="02070309020205020404" pitchFamily="49" charset="0"/>
              <a:buChar char="o"/>
              <a:defRPr sz="1351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First Bullet</a:t>
            </a:r>
          </a:p>
          <a:p>
            <a:pPr lvl="1"/>
            <a:r>
              <a:rPr lang="en-US" dirty="0"/>
              <a:t>Second bullet</a:t>
            </a:r>
          </a:p>
          <a:p>
            <a:pPr lvl="2"/>
            <a:r>
              <a:rPr lang="en-US" dirty="0"/>
              <a:t>Third bullet</a:t>
            </a:r>
          </a:p>
          <a:p>
            <a:pPr lvl="3"/>
            <a:r>
              <a:rPr lang="en-US" dirty="0"/>
              <a:t>Fourth bullet</a:t>
            </a:r>
          </a:p>
          <a:p>
            <a:pPr lvl="4"/>
            <a:r>
              <a:rPr lang="en-US" dirty="0"/>
              <a:t>Fifth bullet</a:t>
            </a:r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67A3005D-62F0-BF42-831F-C457DB3AA16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915555" y="1452563"/>
            <a:ext cx="3543300" cy="3234533"/>
          </a:xfrm>
          <a:solidFill>
            <a:schemeClr val="tx1">
              <a:alpha val="21000"/>
            </a:schemeClr>
          </a:solidFill>
        </p:spPr>
        <p:txBody>
          <a:bodyPr/>
          <a:lstStyle>
            <a:lvl1pPr marL="0" marR="0" indent="0" algn="ctr" defTabSz="685766" rtl="0" eaLnBrk="1" fontAlgn="auto" latinLnBrk="0" hangingPunct="1">
              <a:lnSpc>
                <a:spcPct val="9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685766" rtl="0" eaLnBrk="1" fontAlgn="auto" latinLnBrk="0" hangingPunct="1">
              <a:lnSpc>
                <a:spcPct val="9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Slide Number Placeholder 2">
            <a:extLst>
              <a:ext uri="{FF2B5EF4-FFF2-40B4-BE49-F238E27FC236}">
                <a16:creationId xmlns:a16="http://schemas.microsoft.com/office/drawing/2014/main" id="{648C53C8-6786-A449-BE78-4A0F4C831366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>
          <a:xfrm>
            <a:off x="6778255" y="5218907"/>
            <a:ext cx="2057400" cy="304271"/>
          </a:xfrm>
        </p:spPr>
        <p:txBody>
          <a:bodyPr/>
          <a:lstStyle>
            <a:lvl1pPr>
              <a:defRPr sz="1051">
                <a:solidFill>
                  <a:schemeClr val="tx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468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LICQ! Section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577" y="1866196"/>
            <a:ext cx="8324851" cy="1135944"/>
          </a:xfrm>
        </p:spPr>
        <p:txBody>
          <a:bodyPr anchor="b" anchorCtr="0"/>
          <a:lstStyle>
            <a:lvl1pPr algn="ctr">
              <a:defRPr sz="3600" b="1" cap="all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070931"/>
            <a:ext cx="7772400" cy="964847"/>
          </a:xfrm>
        </p:spPr>
        <p:txBody>
          <a:bodyPr anchor="t" anchorCtr="0"/>
          <a:lstStyle>
            <a:lvl1pPr marL="0" indent="0" algn="ctr">
              <a:buNone/>
              <a:defRPr sz="2600">
                <a:solidFill>
                  <a:schemeClr val="bg1"/>
                </a:solidFill>
                <a:effectLst/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93141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65192D-323C-4BD3-B95D-9A9B738C7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CFDA28-F51E-4335-8DA5-EFB6FAFDE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7A65BB-9C1E-4AE5-B4B8-7AA9D5658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6917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ICQ!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577FF1F9-9684-5F4D-B267-C4FA7828A0BF}"/>
              </a:ext>
            </a:extLst>
          </p:cNvPr>
          <p:cNvSpPr/>
          <p:nvPr/>
        </p:nvSpPr>
        <p:spPr>
          <a:xfrm rot="16200000">
            <a:off x="2146070" y="-1264055"/>
            <a:ext cx="5728426" cy="8263583"/>
          </a:xfrm>
          <a:prstGeom prst="rect">
            <a:avLst/>
          </a:prstGeom>
          <a:gradFill>
            <a:gsLst>
              <a:gs pos="0">
                <a:schemeClr val="bg1"/>
              </a:gs>
              <a:gs pos="84000">
                <a:schemeClr val="bg1">
                  <a:lumMod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9534ED5-DCC7-DF42-B8F2-1970D87FFECA}"/>
              </a:ext>
            </a:extLst>
          </p:cNvPr>
          <p:cNvSpPr/>
          <p:nvPr/>
        </p:nvSpPr>
        <p:spPr>
          <a:xfrm>
            <a:off x="2" y="2"/>
            <a:ext cx="880419" cy="5714999"/>
          </a:xfrm>
          <a:prstGeom prst="rect">
            <a:avLst/>
          </a:prstGeom>
          <a:gradFill>
            <a:gsLst>
              <a:gs pos="16000">
                <a:schemeClr val="accent1">
                  <a:lumMod val="75000"/>
                </a:schemeClr>
              </a:gs>
              <a:gs pos="100000">
                <a:srgbClr val="F4D726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4AE155-2542-FB4B-A27C-9DA80F19C4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162455" y="2513739"/>
            <a:ext cx="5019380" cy="1157227"/>
          </a:xfrm>
        </p:spPr>
        <p:txBody>
          <a:bodyPr anchor="t" anchorCtr="0">
            <a:normAutofit/>
          </a:bodyPr>
          <a:lstStyle>
            <a:lvl1pPr algn="l">
              <a:defRPr sz="3600">
                <a:solidFill>
                  <a:srgbClr val="003296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defRPr>
            </a:lvl1pPr>
          </a:lstStyle>
          <a:p>
            <a:r>
              <a:rPr lang="en-US" dirty="0"/>
              <a:t>Title Area</a:t>
            </a:r>
            <a:br>
              <a:rPr lang="en-US" dirty="0"/>
            </a:br>
            <a:r>
              <a:rPr lang="en-US" dirty="0"/>
              <a:t>Two Lines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144F37-9150-6740-8669-89477261BF9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162454" y="3781915"/>
            <a:ext cx="5019383" cy="321470"/>
          </a:xfrm>
        </p:spPr>
        <p:txBody>
          <a:bodyPr/>
          <a:lstStyle>
            <a:lvl1pPr marL="0" indent="0" algn="l">
              <a:buNone/>
              <a:defRPr sz="1800">
                <a:solidFill>
                  <a:srgbClr val="003296"/>
                </a:solidFill>
                <a:latin typeface="+mn-lt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8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en-US" dirty="0"/>
              <a:t>Subtitle Line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A12FB79-C498-D145-B2C2-189C5A546A63}"/>
              </a:ext>
            </a:extLst>
          </p:cNvPr>
          <p:cNvCxnSpPr>
            <a:cxnSpLocks/>
          </p:cNvCxnSpPr>
          <p:nvPr/>
        </p:nvCxnSpPr>
        <p:spPr>
          <a:xfrm>
            <a:off x="2162455" y="4982108"/>
            <a:ext cx="6981548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887E88F-7EF8-364C-904A-AA0A347218D0}"/>
              </a:ext>
            </a:extLst>
          </p:cNvPr>
          <p:cNvCxnSpPr>
            <a:cxnSpLocks/>
          </p:cNvCxnSpPr>
          <p:nvPr/>
        </p:nvCxnSpPr>
        <p:spPr>
          <a:xfrm>
            <a:off x="2089379" y="732892"/>
            <a:ext cx="7054623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>
            <a:extLst>
              <a:ext uri="{FF2B5EF4-FFF2-40B4-BE49-F238E27FC236}">
                <a16:creationId xmlns:a16="http://schemas.microsoft.com/office/drawing/2014/main" id="{020DC1D3-F3D4-CA49-85C4-ABE11E8943B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47729" y="49028"/>
            <a:ext cx="5578307" cy="63843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7E85142-A4B8-6543-BB2C-770C297857C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62455" y="4248537"/>
            <a:ext cx="5019380" cy="347927"/>
          </a:xfrm>
        </p:spPr>
        <p:txBody>
          <a:bodyPr>
            <a:no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Speaker | Date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99F77369-8F04-4BDA-95C7-122A05CAB70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045" y="712015"/>
            <a:ext cx="2845347" cy="1420098"/>
          </a:xfrm>
          <a:prstGeom prst="rect">
            <a:avLst/>
          </a:prstGeom>
        </p:spPr>
      </p:pic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81DF348F-F683-45D3-B387-ADAE20039F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7671" y="4995682"/>
            <a:ext cx="1427939" cy="699813"/>
          </a:xfrm>
          <a:prstGeom prst="rect">
            <a:avLst/>
          </a:prstGeom>
        </p:spPr>
      </p:pic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3265C77-5ADD-40E8-8877-F6B19C771701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53" r="11527"/>
          <a:stretch/>
        </p:blipFill>
        <p:spPr>
          <a:xfrm>
            <a:off x="4008064" y="5020286"/>
            <a:ext cx="1127873" cy="66617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8150E29-091E-4198-BA98-5563DF49548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05055" y="5016786"/>
            <a:ext cx="1576780" cy="6537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E2EB1D9-E1F1-484C-8997-75CA56DCD9B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21840" y="5017619"/>
            <a:ext cx="1460698" cy="643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9089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LICQ! White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FECDCC8-3C1C-FE4A-B527-D6043B02071C}"/>
              </a:ext>
            </a:extLst>
          </p:cNvPr>
          <p:cNvSpPr/>
          <p:nvPr/>
        </p:nvSpPr>
        <p:spPr>
          <a:xfrm rot="5400000">
            <a:off x="4252786" y="-4266212"/>
            <a:ext cx="638431" cy="9144003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4AE155-2542-FB4B-A27C-9DA80F19C4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5803" y="762005"/>
            <a:ext cx="7772401" cy="469603"/>
          </a:xfrm>
        </p:spPr>
        <p:txBody>
          <a:bodyPr anchor="t">
            <a:normAutofit/>
          </a:bodyPr>
          <a:lstStyle>
            <a:lvl1pPr algn="l">
              <a:defRPr sz="240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here – Bulleted Text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A12FB79-C498-D145-B2C2-189C5A546A63}"/>
              </a:ext>
            </a:extLst>
          </p:cNvPr>
          <p:cNvCxnSpPr>
            <a:cxnSpLocks/>
          </p:cNvCxnSpPr>
          <p:nvPr/>
        </p:nvCxnSpPr>
        <p:spPr>
          <a:xfrm>
            <a:off x="685800" y="4953000"/>
            <a:ext cx="77724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C54DF8C-4B39-D648-8475-BF29CB7713C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1452563"/>
            <a:ext cx="7772400" cy="3234533"/>
          </a:xfrm>
        </p:spPr>
        <p:txBody>
          <a:bodyPr anchor="t">
            <a:normAutofit/>
          </a:bodyPr>
          <a:lstStyle>
            <a:lvl1pPr marL="342883" indent="-342883"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</a:defRPr>
            </a:lvl1pPr>
            <a:lvl2pPr marL="600045" indent="-257162">
              <a:buFont typeface="Courier New" panose="02070309020205020404" pitchFamily="49" charset="0"/>
              <a:buChar char="o"/>
              <a:defRPr sz="1800">
                <a:solidFill>
                  <a:schemeClr val="tx1"/>
                </a:solidFill>
              </a:defRPr>
            </a:lvl2pPr>
            <a:lvl3pPr marL="942928" indent="-257162">
              <a:buFont typeface="Wingdings" pitchFamily="2" charset="2"/>
              <a:buChar char="§"/>
              <a:defRPr sz="1500">
                <a:solidFill>
                  <a:schemeClr val="tx1"/>
                </a:solidFill>
              </a:defRPr>
            </a:lvl3pPr>
            <a:lvl4pPr marL="1242951" indent="-214303">
              <a:buFont typeface="Arial" panose="020B0604020202020204" pitchFamily="34" charset="0"/>
              <a:buChar char="•"/>
              <a:defRPr sz="1351">
                <a:solidFill>
                  <a:schemeClr val="tx1"/>
                </a:solidFill>
              </a:defRPr>
            </a:lvl4pPr>
            <a:lvl5pPr marL="1585835" indent="-214303">
              <a:buFont typeface="Courier New" panose="02070309020205020404" pitchFamily="49" charset="0"/>
              <a:buChar char="o"/>
              <a:defRPr sz="1351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First Bullet</a:t>
            </a:r>
          </a:p>
          <a:p>
            <a:pPr lvl="1"/>
            <a:r>
              <a:rPr lang="en-US" dirty="0"/>
              <a:t>Second bullet</a:t>
            </a:r>
          </a:p>
          <a:p>
            <a:pPr lvl="2"/>
            <a:r>
              <a:rPr lang="en-US" dirty="0"/>
              <a:t>Third bullet</a:t>
            </a:r>
          </a:p>
          <a:p>
            <a:pPr lvl="3"/>
            <a:r>
              <a:rPr lang="en-US" dirty="0"/>
              <a:t>Fourth bullet</a:t>
            </a:r>
          </a:p>
          <a:p>
            <a:pPr lvl="4"/>
            <a:r>
              <a:rPr lang="en-US" dirty="0"/>
              <a:t>Fifth bullet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16C005AD-705B-1543-9D5C-A510705EF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78255" y="5148974"/>
            <a:ext cx="2057400" cy="304271"/>
          </a:xfrm>
        </p:spPr>
        <p:txBody>
          <a:bodyPr/>
          <a:lstStyle>
            <a:lvl1pPr>
              <a:defRPr sz="1051">
                <a:solidFill>
                  <a:schemeClr val="tx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486D739B-9A04-403F-898F-691ACE851E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1104" y="5059503"/>
            <a:ext cx="968179" cy="483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7574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LICQ! Title Slide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3391" y="2315989"/>
            <a:ext cx="5835207" cy="1224139"/>
          </a:xfrm>
          <a:effectLst/>
        </p:spPr>
        <p:txBody>
          <a:bodyPr anchor="b" anchorCtr="0"/>
          <a:lstStyle>
            <a:lvl1pPr algn="l">
              <a:lnSpc>
                <a:spcPct val="85000"/>
              </a:lnSpc>
              <a:defRPr sz="360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3" y="3697112"/>
            <a:ext cx="5582353" cy="1062271"/>
          </a:xfrm>
          <a:effectLst/>
        </p:spPr>
        <p:txBody>
          <a:bodyPr/>
          <a:lstStyle>
            <a:lvl1pPr marL="0" indent="0" algn="l">
              <a:lnSpc>
                <a:spcPct val="85000"/>
              </a:lnSpc>
              <a:buNone/>
              <a:defRPr sz="2400">
                <a:solidFill>
                  <a:schemeClr val="tx1"/>
                </a:solidFill>
                <a:effectLst/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07E5970-1ED3-406A-BEAE-3D23354A75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6722" y="235254"/>
            <a:ext cx="3577278" cy="1782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583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LICQ! Section Header 2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577" y="1866196"/>
            <a:ext cx="8324851" cy="1135944"/>
          </a:xfrm>
        </p:spPr>
        <p:txBody>
          <a:bodyPr anchor="b" anchorCtr="0"/>
          <a:lstStyle>
            <a:lvl1pPr algn="ctr">
              <a:defRPr sz="3600" b="1" cap="all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070931"/>
            <a:ext cx="7772400" cy="964847"/>
          </a:xfrm>
        </p:spPr>
        <p:txBody>
          <a:bodyPr anchor="t" anchorCtr="0"/>
          <a:lstStyle>
            <a:lvl1pPr marL="0" indent="0" algn="ctr">
              <a:buNone/>
              <a:defRPr sz="2600">
                <a:solidFill>
                  <a:schemeClr val="bg1"/>
                </a:solidFill>
                <a:effectLst/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01421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LICQ! Title and Content - Black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5400000">
            <a:off x="-255269" y="255275"/>
            <a:ext cx="943681" cy="433139"/>
          </a:xfrm>
          <a:prstGeom prst="rect">
            <a:avLst/>
          </a:prstGeom>
          <a:solidFill>
            <a:schemeClr val="accent1"/>
          </a:solidFill>
          <a:ln w="28575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 dirty="0"/>
          </a:p>
        </p:txBody>
      </p:sp>
      <p:sp>
        <p:nvSpPr>
          <p:cNvPr id="7" name="Rectangle 6"/>
          <p:cNvSpPr/>
          <p:nvPr/>
        </p:nvSpPr>
        <p:spPr>
          <a:xfrm rot="5400000">
            <a:off x="4223944" y="794947"/>
            <a:ext cx="696119" cy="9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50876" y="195471"/>
            <a:ext cx="8125576" cy="667606"/>
          </a:xfrm>
        </p:spPr>
        <p:txBody>
          <a:bodyPr/>
          <a:lstStyle>
            <a:lvl1pPr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2" y="1183570"/>
            <a:ext cx="8067675" cy="3606147"/>
          </a:xfrm>
        </p:spPr>
        <p:txBody>
          <a:bodyPr/>
          <a:lstStyle>
            <a:lvl1pPr marL="227003" indent="-227003">
              <a:buClr>
                <a:schemeClr val="accent1"/>
              </a:buClr>
              <a:buSzPct val="110000"/>
              <a:defRPr sz="1800">
                <a:solidFill>
                  <a:schemeClr val="tx1"/>
                </a:solidFill>
              </a:defRPr>
            </a:lvl1pPr>
            <a:lvl2pPr>
              <a:defRPr sz="1700">
                <a:solidFill>
                  <a:schemeClr val="tx1"/>
                </a:solidFill>
              </a:defRPr>
            </a:lvl2pPr>
            <a:lvl3pPr>
              <a:defRPr sz="15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5" name="Picture 4" descr="Logo&#10;&#10;Description automatically generated with medium confidence">
            <a:extLst>
              <a:ext uri="{FF2B5EF4-FFF2-40B4-BE49-F238E27FC236}">
                <a16:creationId xmlns:a16="http://schemas.microsoft.com/office/drawing/2014/main" id="{544652B4-8530-4F64-B488-56EB6BD6F8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2542" y="5017603"/>
            <a:ext cx="1491459" cy="743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9837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ICQ! Title only + bottom bann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 rot="5400000">
            <a:off x="4223944" y="794947"/>
            <a:ext cx="696119" cy="9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 defTabSz="914354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1200"/>
              </a:spcAft>
              <a:buNone/>
              <a:defRPr lang="en-US" sz="2400" b="1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38" name="Rectangle 37"/>
          <p:cNvSpPr/>
          <p:nvPr/>
        </p:nvSpPr>
        <p:spPr>
          <a:xfrm rot="5400000">
            <a:off x="-255269" y="255275"/>
            <a:ext cx="943681" cy="433139"/>
          </a:xfrm>
          <a:prstGeom prst="rect">
            <a:avLst/>
          </a:prstGeom>
          <a:solidFill>
            <a:schemeClr val="accent1"/>
          </a:solidFill>
          <a:ln w="28575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 dirty="0"/>
          </a:p>
        </p:txBody>
      </p:sp>
      <p:pic>
        <p:nvPicPr>
          <p:cNvPr id="5" name="Picture 4" descr="Logo&#10;&#10;Description automatically generated with medium confidence">
            <a:extLst>
              <a:ext uri="{FF2B5EF4-FFF2-40B4-BE49-F238E27FC236}">
                <a16:creationId xmlns:a16="http://schemas.microsoft.com/office/drawing/2014/main" id="{C507B23A-A576-4227-87F5-5967891D980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2193" y="5020509"/>
            <a:ext cx="1401808" cy="698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420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ICQ! 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 defTabSz="914354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1200"/>
              </a:spcAft>
              <a:buNone/>
              <a:defRPr lang="en-US" sz="2400" b="1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38" name="Rectangle 37"/>
          <p:cNvSpPr/>
          <p:nvPr/>
        </p:nvSpPr>
        <p:spPr>
          <a:xfrm rot="5400000">
            <a:off x="-255269" y="255275"/>
            <a:ext cx="943681" cy="433139"/>
          </a:xfrm>
          <a:prstGeom prst="rect">
            <a:avLst/>
          </a:prstGeom>
          <a:solidFill>
            <a:schemeClr val="accent1"/>
          </a:solidFill>
          <a:ln w="28575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733873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ICQ! 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52716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LICQ! Subcover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AE155-2542-FB4B-A27C-9DA80F19C4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5802" y="2050747"/>
            <a:ext cx="5637915" cy="734317"/>
          </a:xfrm>
        </p:spPr>
        <p:txBody>
          <a:bodyPr anchor="t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Transition Slide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144F37-9150-6740-8669-89477261BF9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72341" y="2943449"/>
            <a:ext cx="3543301" cy="321470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  <a:latin typeface="+mn-lt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8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en-US"/>
              <a:t>Subtitle Line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A12FB79-C498-D145-B2C2-189C5A546A63}"/>
              </a:ext>
            </a:extLst>
          </p:cNvPr>
          <p:cNvCxnSpPr>
            <a:cxnSpLocks/>
          </p:cNvCxnSpPr>
          <p:nvPr/>
        </p:nvCxnSpPr>
        <p:spPr>
          <a:xfrm>
            <a:off x="685804" y="4951479"/>
            <a:ext cx="7772399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887E88F-7EF8-364C-904A-AA0A347218D0}"/>
              </a:ext>
            </a:extLst>
          </p:cNvPr>
          <p:cNvCxnSpPr>
            <a:cxnSpLocks/>
          </p:cNvCxnSpPr>
          <p:nvPr/>
        </p:nvCxnSpPr>
        <p:spPr>
          <a:xfrm>
            <a:off x="3313969" y="762000"/>
            <a:ext cx="5965115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>
            <a:extLst>
              <a:ext uri="{FF2B5EF4-FFF2-40B4-BE49-F238E27FC236}">
                <a16:creationId xmlns:a16="http://schemas.microsoft.com/office/drawing/2014/main" id="{020DC1D3-F3D4-CA49-85C4-ABE11E8943B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5741" y="3969189"/>
            <a:ext cx="4742461" cy="638430"/>
          </a:xfrm>
          <a:prstGeom prst="rect">
            <a:avLst/>
          </a:prstGeom>
        </p:spPr>
      </p:pic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6FC96E6F-A0D6-5F47-80BC-E1490312B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28261" y="5159750"/>
            <a:ext cx="2057400" cy="304271"/>
          </a:xfrm>
        </p:spPr>
        <p:txBody>
          <a:bodyPr/>
          <a:lstStyle>
            <a:lvl1pPr>
              <a:defRPr sz="1051">
                <a:solidFill>
                  <a:schemeClr val="bg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Logo&#10;&#10;Description automatically generated with medium confidence">
            <a:extLst>
              <a:ext uri="{FF2B5EF4-FFF2-40B4-BE49-F238E27FC236}">
                <a16:creationId xmlns:a16="http://schemas.microsoft.com/office/drawing/2014/main" id="{74CD646B-5836-4379-AD91-0C0CC82A44C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552" y="762001"/>
            <a:ext cx="2548579" cy="1270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0329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LICQ! Title and Content - Black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5400000">
            <a:off x="-255269" y="255275"/>
            <a:ext cx="943681" cy="433139"/>
          </a:xfrm>
          <a:prstGeom prst="rect">
            <a:avLst/>
          </a:prstGeom>
          <a:solidFill>
            <a:schemeClr val="accent1"/>
          </a:solidFill>
          <a:ln w="28575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 dirty="0"/>
          </a:p>
        </p:txBody>
      </p:sp>
      <p:sp>
        <p:nvSpPr>
          <p:cNvPr id="7" name="Rectangle 6"/>
          <p:cNvSpPr/>
          <p:nvPr/>
        </p:nvSpPr>
        <p:spPr>
          <a:xfrm rot="5400000">
            <a:off x="4223944" y="794947"/>
            <a:ext cx="696119" cy="9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50876" y="195471"/>
            <a:ext cx="8125576" cy="667606"/>
          </a:xfrm>
        </p:spPr>
        <p:txBody>
          <a:bodyPr/>
          <a:lstStyle>
            <a:lvl1pPr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2" y="1183570"/>
            <a:ext cx="8067675" cy="3606147"/>
          </a:xfrm>
        </p:spPr>
        <p:txBody>
          <a:bodyPr/>
          <a:lstStyle>
            <a:lvl1pPr marL="227003" indent="-227003">
              <a:buClr>
                <a:schemeClr val="accent1"/>
              </a:buClr>
              <a:buSzPct val="110000"/>
              <a:defRPr sz="1800">
                <a:solidFill>
                  <a:schemeClr val="tx1"/>
                </a:solidFill>
              </a:defRPr>
            </a:lvl1pPr>
            <a:lvl2pPr>
              <a:defRPr sz="1700">
                <a:solidFill>
                  <a:schemeClr val="tx1"/>
                </a:solidFill>
              </a:defRPr>
            </a:lvl2pPr>
            <a:lvl3pPr>
              <a:defRPr sz="15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5" name="Picture 4" descr="Logo&#10;&#10;Description automatically generated with medium confidence">
            <a:extLst>
              <a:ext uri="{FF2B5EF4-FFF2-40B4-BE49-F238E27FC236}">
                <a16:creationId xmlns:a16="http://schemas.microsoft.com/office/drawing/2014/main" id="{544652B4-8530-4F64-B488-56EB6BD6F8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2542" y="5017603"/>
            <a:ext cx="1491459" cy="743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1491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LICQ! Section Header 2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42191" y="2463540"/>
            <a:ext cx="7772400" cy="964847"/>
          </a:xfrm>
        </p:spPr>
        <p:txBody>
          <a:bodyPr anchor="ctr" anchorCtr="0"/>
          <a:lstStyle>
            <a:lvl1pPr marL="0" indent="0" algn="ctr">
              <a:buNone/>
              <a:defRPr sz="3600" baseline="0">
                <a:solidFill>
                  <a:schemeClr val="bg1"/>
                </a:solidFill>
                <a:effectLst/>
              </a:defRPr>
            </a:lvl1pPr>
            <a:lvl2pPr marL="4571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3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Transition Slide</a:t>
            </a:r>
          </a:p>
        </p:txBody>
      </p:sp>
    </p:spTree>
    <p:extLst>
      <p:ext uri="{BB962C8B-B14F-4D97-AF65-F5344CB8AC3E}">
        <p14:creationId xmlns:p14="http://schemas.microsoft.com/office/powerpoint/2010/main" val="36236151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LICQ! White-Bulleted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FECDCC8-3C1C-FE4A-B527-D6043B02071C}"/>
              </a:ext>
            </a:extLst>
          </p:cNvPr>
          <p:cNvSpPr/>
          <p:nvPr/>
        </p:nvSpPr>
        <p:spPr>
          <a:xfrm rot="5400000">
            <a:off x="4252786" y="-4266212"/>
            <a:ext cx="638431" cy="9144003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4AE155-2542-FB4B-A27C-9DA80F19C4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5803" y="762005"/>
            <a:ext cx="7772401" cy="469603"/>
          </a:xfrm>
        </p:spPr>
        <p:txBody>
          <a:bodyPr anchor="t">
            <a:normAutofit/>
          </a:bodyPr>
          <a:lstStyle>
            <a:lvl1pPr algn="l">
              <a:defRPr sz="240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here – Bulleted Text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A12FB79-C498-D145-B2C2-189C5A546A63}"/>
              </a:ext>
            </a:extLst>
          </p:cNvPr>
          <p:cNvCxnSpPr>
            <a:cxnSpLocks/>
          </p:cNvCxnSpPr>
          <p:nvPr/>
        </p:nvCxnSpPr>
        <p:spPr>
          <a:xfrm>
            <a:off x="685800" y="4953000"/>
            <a:ext cx="77724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C54DF8C-4B39-D648-8475-BF29CB7713C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1452563"/>
            <a:ext cx="7772400" cy="3234533"/>
          </a:xfrm>
        </p:spPr>
        <p:txBody>
          <a:bodyPr anchor="t">
            <a:normAutofit/>
          </a:bodyPr>
          <a:lstStyle>
            <a:lvl1pPr marL="342883" indent="-342883"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</a:defRPr>
            </a:lvl1pPr>
            <a:lvl2pPr marL="600045" indent="-257162">
              <a:buFont typeface="Courier New" panose="02070309020205020404" pitchFamily="49" charset="0"/>
              <a:buChar char="o"/>
              <a:defRPr sz="1800">
                <a:solidFill>
                  <a:schemeClr val="tx1"/>
                </a:solidFill>
              </a:defRPr>
            </a:lvl2pPr>
            <a:lvl3pPr marL="942928" indent="-257162">
              <a:buFont typeface="Wingdings" pitchFamily="2" charset="2"/>
              <a:buChar char="§"/>
              <a:defRPr sz="1500">
                <a:solidFill>
                  <a:schemeClr val="tx1"/>
                </a:solidFill>
              </a:defRPr>
            </a:lvl3pPr>
            <a:lvl4pPr marL="1242951" indent="-214303">
              <a:buFont typeface="Arial" panose="020B0604020202020204" pitchFamily="34" charset="0"/>
              <a:buChar char="•"/>
              <a:defRPr sz="1351">
                <a:solidFill>
                  <a:schemeClr val="tx1"/>
                </a:solidFill>
              </a:defRPr>
            </a:lvl4pPr>
            <a:lvl5pPr marL="1585835" indent="-214303">
              <a:buFont typeface="Courier New" panose="02070309020205020404" pitchFamily="49" charset="0"/>
              <a:buChar char="o"/>
              <a:defRPr sz="1351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First Bullet</a:t>
            </a:r>
          </a:p>
          <a:p>
            <a:pPr lvl="1"/>
            <a:r>
              <a:rPr lang="en-US" dirty="0"/>
              <a:t>Second bullet</a:t>
            </a:r>
          </a:p>
          <a:p>
            <a:pPr lvl="2"/>
            <a:r>
              <a:rPr lang="en-US" dirty="0"/>
              <a:t>Third bullet</a:t>
            </a:r>
          </a:p>
          <a:p>
            <a:pPr lvl="3"/>
            <a:r>
              <a:rPr lang="en-US" dirty="0"/>
              <a:t>Fourth bullet</a:t>
            </a:r>
          </a:p>
          <a:p>
            <a:pPr lvl="4"/>
            <a:r>
              <a:rPr lang="en-US" dirty="0"/>
              <a:t>Fifth bullet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16C005AD-705B-1543-9D5C-A510705EF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78255" y="5148974"/>
            <a:ext cx="2057400" cy="304271"/>
          </a:xfrm>
        </p:spPr>
        <p:txBody>
          <a:bodyPr/>
          <a:lstStyle>
            <a:lvl1pPr>
              <a:defRPr sz="1051">
                <a:solidFill>
                  <a:schemeClr val="tx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486D739B-9A04-403F-898F-691ACE851E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1104" y="5059503"/>
            <a:ext cx="968179" cy="483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8458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LICQ! White-Just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FECDCC8-3C1C-FE4A-B527-D6043B02071C}"/>
              </a:ext>
            </a:extLst>
          </p:cNvPr>
          <p:cNvSpPr/>
          <p:nvPr/>
        </p:nvSpPr>
        <p:spPr>
          <a:xfrm rot="5400000">
            <a:off x="4252786" y="-4266212"/>
            <a:ext cx="638431" cy="9144003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4AE155-2542-FB4B-A27C-9DA80F19C4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5803" y="762005"/>
            <a:ext cx="7772401" cy="469603"/>
          </a:xfrm>
        </p:spPr>
        <p:txBody>
          <a:bodyPr anchor="t">
            <a:normAutofit/>
          </a:bodyPr>
          <a:lstStyle>
            <a:lvl1pPr algn="l">
              <a:defRPr sz="240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here – Just Text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A12FB79-C498-D145-B2C2-189C5A546A63}"/>
              </a:ext>
            </a:extLst>
          </p:cNvPr>
          <p:cNvCxnSpPr>
            <a:cxnSpLocks/>
          </p:cNvCxnSpPr>
          <p:nvPr/>
        </p:nvCxnSpPr>
        <p:spPr>
          <a:xfrm>
            <a:off x="685800" y="4953000"/>
            <a:ext cx="77724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C54DF8C-4B39-D648-8475-BF29CB7713C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1452563"/>
            <a:ext cx="7772400" cy="3234533"/>
          </a:xfrm>
        </p:spPr>
        <p:txBody>
          <a:bodyPr anchor="ctr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100">
                <a:solidFill>
                  <a:schemeClr val="tx1"/>
                </a:solidFill>
              </a:defRPr>
            </a:lvl1pPr>
            <a:lvl2pPr marL="342883" indent="0">
              <a:buFont typeface="Courier New" panose="02070309020205020404" pitchFamily="49" charset="0"/>
              <a:buNone/>
              <a:defRPr sz="1800"/>
            </a:lvl2pPr>
            <a:lvl3pPr marL="942928" indent="-257162">
              <a:buFont typeface="Wingdings" pitchFamily="2" charset="2"/>
              <a:buChar char="§"/>
              <a:defRPr sz="1500"/>
            </a:lvl3pPr>
            <a:lvl4pPr marL="1242951" indent="-214303">
              <a:buFont typeface="Arial" panose="020B0604020202020204" pitchFamily="34" charset="0"/>
              <a:buChar char="•"/>
              <a:defRPr sz="1351"/>
            </a:lvl4pPr>
            <a:lvl5pPr marL="1585835" indent="-214303">
              <a:buFont typeface="Courier New" panose="02070309020205020404" pitchFamily="49" charset="0"/>
              <a:buChar char="o"/>
              <a:defRPr sz="1351"/>
            </a:lvl5pPr>
          </a:lstStyle>
          <a:p>
            <a:pPr lvl="0"/>
            <a:r>
              <a:rPr lang="en-US" dirty="0"/>
              <a:t>Information or a quote can go here in the middle.</a:t>
            </a:r>
          </a:p>
        </p:txBody>
      </p: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A560D025-24FF-A246-B49D-F88BAD1C2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78255" y="5148974"/>
            <a:ext cx="2057400" cy="304271"/>
          </a:xfrm>
        </p:spPr>
        <p:txBody>
          <a:bodyPr/>
          <a:lstStyle>
            <a:lvl1pPr>
              <a:defRPr sz="1051">
                <a:solidFill>
                  <a:schemeClr val="tx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D8DF445D-A118-4555-8C9C-6ADB8E7CF3E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5721" y="5054349"/>
            <a:ext cx="956445" cy="477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5220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LICQ! White-Bullets &amp;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FECDCC8-3C1C-FE4A-B527-D6043B02071C}"/>
              </a:ext>
            </a:extLst>
          </p:cNvPr>
          <p:cNvSpPr/>
          <p:nvPr/>
        </p:nvSpPr>
        <p:spPr>
          <a:xfrm rot="5400000">
            <a:off x="4252786" y="-4266212"/>
            <a:ext cx="638431" cy="9144003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4AE155-2542-FB4B-A27C-9DA80F19C4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5803" y="762005"/>
            <a:ext cx="7772401" cy="469603"/>
          </a:xfrm>
        </p:spPr>
        <p:txBody>
          <a:bodyPr anchor="t">
            <a:normAutofit/>
          </a:bodyPr>
          <a:lstStyle>
            <a:lvl1pPr algn="l">
              <a:defRPr sz="240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Here – Bullets and Image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A12FB79-C498-D145-B2C2-189C5A546A63}"/>
              </a:ext>
            </a:extLst>
          </p:cNvPr>
          <p:cNvCxnSpPr>
            <a:cxnSpLocks/>
          </p:cNvCxnSpPr>
          <p:nvPr/>
        </p:nvCxnSpPr>
        <p:spPr>
          <a:xfrm>
            <a:off x="685800" y="4953000"/>
            <a:ext cx="77724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8AB7CB25-7DA7-D942-8F9A-88DAD435F16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00874" y="1452563"/>
            <a:ext cx="3543300" cy="3234533"/>
          </a:xfrm>
        </p:spPr>
        <p:txBody>
          <a:bodyPr anchor="t">
            <a:normAutofit/>
          </a:bodyPr>
          <a:lstStyle>
            <a:lvl1pPr marL="342883" indent="-342883"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</a:defRPr>
            </a:lvl1pPr>
            <a:lvl2pPr marL="600045" indent="-257162">
              <a:buFont typeface="Courier New" panose="02070309020205020404" pitchFamily="49" charset="0"/>
              <a:buChar char="o"/>
              <a:defRPr sz="1800">
                <a:solidFill>
                  <a:schemeClr val="tx1"/>
                </a:solidFill>
              </a:defRPr>
            </a:lvl2pPr>
            <a:lvl3pPr marL="942928" indent="-257162">
              <a:buFont typeface="Wingdings" pitchFamily="2" charset="2"/>
              <a:buChar char="§"/>
              <a:defRPr sz="1500">
                <a:solidFill>
                  <a:schemeClr val="tx1"/>
                </a:solidFill>
              </a:defRPr>
            </a:lvl3pPr>
            <a:lvl4pPr marL="1242951" indent="-214303">
              <a:buFont typeface="Arial" panose="020B0604020202020204" pitchFamily="34" charset="0"/>
              <a:buChar char="•"/>
              <a:defRPr sz="1351">
                <a:solidFill>
                  <a:schemeClr val="tx1"/>
                </a:solidFill>
              </a:defRPr>
            </a:lvl4pPr>
            <a:lvl5pPr marL="1585835" indent="-214303">
              <a:buFont typeface="Courier New" panose="02070309020205020404" pitchFamily="49" charset="0"/>
              <a:buChar char="o"/>
              <a:defRPr sz="1351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First Bullet</a:t>
            </a:r>
          </a:p>
          <a:p>
            <a:pPr lvl="1"/>
            <a:r>
              <a:rPr lang="en-US" dirty="0"/>
              <a:t>Second bullet</a:t>
            </a:r>
          </a:p>
          <a:p>
            <a:pPr lvl="2"/>
            <a:r>
              <a:rPr lang="en-US" dirty="0"/>
              <a:t>Third bullet</a:t>
            </a:r>
          </a:p>
          <a:p>
            <a:pPr lvl="3"/>
            <a:r>
              <a:rPr lang="en-US" dirty="0"/>
              <a:t>Fourth bullet</a:t>
            </a:r>
          </a:p>
          <a:p>
            <a:pPr lvl="4"/>
            <a:r>
              <a:rPr lang="en-US" dirty="0"/>
              <a:t>Fifth bullet</a:t>
            </a:r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67A3005D-62F0-BF42-831F-C457DB3AA16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915555" y="1452563"/>
            <a:ext cx="3543300" cy="3234533"/>
          </a:xfrm>
          <a:solidFill>
            <a:schemeClr val="tx1">
              <a:alpha val="21000"/>
            </a:schemeClr>
          </a:solidFill>
        </p:spPr>
        <p:txBody>
          <a:bodyPr/>
          <a:lstStyle>
            <a:lvl1pPr marL="0" marR="0" indent="0" algn="ctr" defTabSz="685766" rtl="0" eaLnBrk="1" fontAlgn="auto" latinLnBrk="0" hangingPunct="1">
              <a:lnSpc>
                <a:spcPct val="9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685766" rtl="0" eaLnBrk="1" fontAlgn="auto" latinLnBrk="0" hangingPunct="1">
              <a:lnSpc>
                <a:spcPct val="9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Slide Number Placeholder 2">
            <a:extLst>
              <a:ext uri="{FF2B5EF4-FFF2-40B4-BE49-F238E27FC236}">
                <a16:creationId xmlns:a16="http://schemas.microsoft.com/office/drawing/2014/main" id="{648C53C8-6786-A449-BE78-4A0F4C831366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>
          <a:xfrm>
            <a:off x="6778255" y="5218907"/>
            <a:ext cx="2057400" cy="304271"/>
          </a:xfrm>
        </p:spPr>
        <p:txBody>
          <a:bodyPr/>
          <a:lstStyle>
            <a:lvl1pPr>
              <a:defRPr sz="1051">
                <a:solidFill>
                  <a:schemeClr val="tx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6BDBB4C8-78A3-476E-8AFA-3C56FFD6A01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7370" y="5151234"/>
            <a:ext cx="880830" cy="439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1947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ICQ! White-Bullets &amp; Char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FECDCC8-3C1C-FE4A-B527-D6043B02071C}"/>
              </a:ext>
            </a:extLst>
          </p:cNvPr>
          <p:cNvSpPr/>
          <p:nvPr/>
        </p:nvSpPr>
        <p:spPr>
          <a:xfrm rot="5400000">
            <a:off x="4252786" y="-4266212"/>
            <a:ext cx="638431" cy="9144003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4AE155-2542-FB4B-A27C-9DA80F19C4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5803" y="762005"/>
            <a:ext cx="7772401" cy="469603"/>
          </a:xfrm>
        </p:spPr>
        <p:txBody>
          <a:bodyPr anchor="t">
            <a:normAutofit/>
          </a:bodyPr>
          <a:lstStyle>
            <a:lvl1pPr algn="l">
              <a:defRPr sz="240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Here – Bullets and Chart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A12FB79-C498-D145-B2C2-189C5A546A63}"/>
              </a:ext>
            </a:extLst>
          </p:cNvPr>
          <p:cNvCxnSpPr>
            <a:cxnSpLocks/>
          </p:cNvCxnSpPr>
          <p:nvPr/>
        </p:nvCxnSpPr>
        <p:spPr>
          <a:xfrm>
            <a:off x="685800" y="4953000"/>
            <a:ext cx="77724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hart Placeholder 7">
            <a:extLst>
              <a:ext uri="{FF2B5EF4-FFF2-40B4-BE49-F238E27FC236}">
                <a16:creationId xmlns:a16="http://schemas.microsoft.com/office/drawing/2014/main" id="{803ED863-68C1-4147-905D-3853161920E0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>
          <a:xfrm>
            <a:off x="4914902" y="1452563"/>
            <a:ext cx="3543300" cy="3234533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8AB7CB25-7DA7-D942-8F9A-88DAD435F16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00874" y="1452563"/>
            <a:ext cx="3543300" cy="3234533"/>
          </a:xfrm>
        </p:spPr>
        <p:txBody>
          <a:bodyPr anchor="t">
            <a:normAutofit/>
          </a:bodyPr>
          <a:lstStyle>
            <a:lvl1pPr marL="342883" indent="-342883"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</a:defRPr>
            </a:lvl1pPr>
            <a:lvl2pPr marL="600045" indent="-257162">
              <a:buFont typeface="Courier New" panose="02070309020205020404" pitchFamily="49" charset="0"/>
              <a:buChar char="o"/>
              <a:defRPr sz="1800">
                <a:solidFill>
                  <a:schemeClr val="tx1"/>
                </a:solidFill>
              </a:defRPr>
            </a:lvl2pPr>
            <a:lvl3pPr marL="942928" indent="-257162">
              <a:buFont typeface="Wingdings" pitchFamily="2" charset="2"/>
              <a:buChar char="§"/>
              <a:defRPr sz="1500">
                <a:solidFill>
                  <a:schemeClr val="tx1"/>
                </a:solidFill>
              </a:defRPr>
            </a:lvl3pPr>
            <a:lvl4pPr marL="1242951" indent="-214303">
              <a:buFont typeface="Arial" panose="020B0604020202020204" pitchFamily="34" charset="0"/>
              <a:buChar char="•"/>
              <a:defRPr sz="1351">
                <a:solidFill>
                  <a:schemeClr val="tx1"/>
                </a:solidFill>
              </a:defRPr>
            </a:lvl4pPr>
            <a:lvl5pPr marL="1585835" indent="-214303">
              <a:buFont typeface="Courier New" panose="02070309020205020404" pitchFamily="49" charset="0"/>
              <a:buChar char="o"/>
              <a:defRPr sz="1351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First Bullet</a:t>
            </a:r>
          </a:p>
          <a:p>
            <a:pPr lvl="1"/>
            <a:r>
              <a:rPr lang="en-US" dirty="0"/>
              <a:t>Second bullet</a:t>
            </a:r>
          </a:p>
          <a:p>
            <a:pPr lvl="2"/>
            <a:r>
              <a:rPr lang="en-US" dirty="0"/>
              <a:t>Third bullet</a:t>
            </a:r>
          </a:p>
          <a:p>
            <a:pPr lvl="3"/>
            <a:r>
              <a:rPr lang="en-US" dirty="0"/>
              <a:t>Fourth bullet</a:t>
            </a:r>
          </a:p>
          <a:p>
            <a:pPr lvl="4"/>
            <a:r>
              <a:rPr lang="en-US" dirty="0"/>
              <a:t>Fifth bullet</a:t>
            </a:r>
          </a:p>
        </p:txBody>
      </p:sp>
      <p:sp>
        <p:nvSpPr>
          <p:cNvPr id="15" name="Slide Number Placeholder 2">
            <a:extLst>
              <a:ext uri="{FF2B5EF4-FFF2-40B4-BE49-F238E27FC236}">
                <a16:creationId xmlns:a16="http://schemas.microsoft.com/office/drawing/2014/main" id="{2D6D9889-814E-8E49-BB47-5B650AD5805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6778255" y="5148974"/>
            <a:ext cx="2057400" cy="304271"/>
          </a:xfrm>
        </p:spPr>
        <p:txBody>
          <a:bodyPr/>
          <a:lstStyle>
            <a:lvl1pPr>
              <a:defRPr sz="1051">
                <a:solidFill>
                  <a:schemeClr val="tx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861281D-07F8-4B4C-AF54-6DDCEB3221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6362" y="5079008"/>
            <a:ext cx="890017" cy="444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4328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ICQ! Image+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ABA5A3A-4691-2C48-8C4C-1050F03685DE}"/>
              </a:ext>
            </a:extLst>
          </p:cNvPr>
          <p:cNvCxnSpPr>
            <a:cxnSpLocks/>
          </p:cNvCxnSpPr>
          <p:nvPr/>
        </p:nvCxnSpPr>
        <p:spPr>
          <a:xfrm>
            <a:off x="685800" y="4953000"/>
            <a:ext cx="77724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id="{4AFB4441-9DFA-5F45-962A-81DB3976140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14901" y="778688"/>
            <a:ext cx="3543301" cy="469603"/>
          </a:xfrm>
        </p:spPr>
        <p:txBody>
          <a:bodyPr anchor="t">
            <a:normAutofit/>
          </a:bodyPr>
          <a:lstStyle>
            <a:lvl1pPr algn="l">
              <a:defRPr sz="240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Area - Alternate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E93C2AF-011C-8044-9429-C33BADE417FE}"/>
              </a:ext>
            </a:extLst>
          </p:cNvPr>
          <p:cNvSpPr/>
          <p:nvPr/>
        </p:nvSpPr>
        <p:spPr>
          <a:xfrm>
            <a:off x="2" y="0"/>
            <a:ext cx="342900" cy="5723963"/>
          </a:xfrm>
          <a:prstGeom prst="rect">
            <a:avLst/>
          </a:prstGeom>
          <a:gradFill>
            <a:gsLst>
              <a:gs pos="20000">
                <a:schemeClr val="accent1">
                  <a:lumMod val="75000"/>
                </a:schemeClr>
              </a:gs>
              <a:gs pos="100000">
                <a:srgbClr val="F4D726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5EC2E8-2543-4649-8D59-623D57F8709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42901" y="0"/>
            <a:ext cx="3952875" cy="5715000"/>
          </a:xfrm>
          <a:solidFill>
            <a:schemeClr val="tx1">
              <a:alpha val="20000"/>
            </a:schemeClr>
          </a:solidFill>
          <a:ln>
            <a:noFill/>
          </a:ln>
        </p:spPr>
        <p:txBody>
          <a:bodyPr/>
          <a:lstStyle>
            <a:lvl1pPr marL="0" marR="0" indent="0" algn="l" defTabSz="685766" rtl="0" eaLnBrk="1" fontAlgn="auto" latinLnBrk="0" hangingPunct="1">
              <a:lnSpc>
                <a:spcPct val="9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685766" rtl="0" eaLnBrk="1" fontAlgn="auto" latinLnBrk="0" hangingPunct="1">
              <a:lnSpc>
                <a:spcPct val="9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E7D05C2A-A64D-3645-BAEB-CFB7B8B8D86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24839" y="1452563"/>
            <a:ext cx="3543300" cy="3234533"/>
          </a:xfrm>
        </p:spPr>
        <p:txBody>
          <a:bodyPr anchor="t">
            <a:normAutofit/>
          </a:bodyPr>
          <a:lstStyle>
            <a:lvl1pPr marL="342883" indent="-342883"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</a:defRPr>
            </a:lvl1pPr>
            <a:lvl2pPr marL="600045" indent="-257162">
              <a:buFont typeface="Courier New" panose="02070309020205020404" pitchFamily="49" charset="0"/>
              <a:buChar char="o"/>
              <a:defRPr sz="1800">
                <a:solidFill>
                  <a:schemeClr val="tx1"/>
                </a:solidFill>
              </a:defRPr>
            </a:lvl2pPr>
            <a:lvl3pPr marL="942928" indent="-257162">
              <a:buFont typeface="Wingdings" pitchFamily="2" charset="2"/>
              <a:buChar char="§"/>
              <a:defRPr sz="1500">
                <a:solidFill>
                  <a:schemeClr val="tx1"/>
                </a:solidFill>
              </a:defRPr>
            </a:lvl3pPr>
            <a:lvl4pPr marL="1242951" indent="-214303">
              <a:buFont typeface="Arial" panose="020B0604020202020204" pitchFamily="34" charset="0"/>
              <a:buChar char="•"/>
              <a:defRPr sz="1351">
                <a:solidFill>
                  <a:schemeClr val="tx1"/>
                </a:solidFill>
              </a:defRPr>
            </a:lvl4pPr>
            <a:lvl5pPr marL="1585835" indent="-214303">
              <a:buFont typeface="Courier New" panose="02070309020205020404" pitchFamily="49" charset="0"/>
              <a:buChar char="o"/>
              <a:defRPr sz="1351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First Bullet</a:t>
            </a:r>
          </a:p>
          <a:p>
            <a:pPr lvl="1"/>
            <a:r>
              <a:rPr lang="en-US" dirty="0"/>
              <a:t>Second bullet</a:t>
            </a:r>
          </a:p>
          <a:p>
            <a:pPr lvl="2"/>
            <a:r>
              <a:rPr lang="en-US" dirty="0"/>
              <a:t>Third bullet</a:t>
            </a:r>
          </a:p>
          <a:p>
            <a:pPr lvl="3"/>
            <a:r>
              <a:rPr lang="en-US" dirty="0"/>
              <a:t>Fourth bullet</a:t>
            </a:r>
          </a:p>
          <a:p>
            <a:pPr lvl="4"/>
            <a:r>
              <a:rPr lang="en-US" dirty="0"/>
              <a:t>Fifth bullet</a:t>
            </a: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4D5B6E44-9321-7345-A9CE-4D885F65602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6778255" y="5148974"/>
            <a:ext cx="2057400" cy="304271"/>
          </a:xfrm>
        </p:spPr>
        <p:txBody>
          <a:bodyPr/>
          <a:lstStyle>
            <a:lvl1pPr>
              <a:defRPr sz="1051">
                <a:solidFill>
                  <a:schemeClr val="tx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FC236C83-05D4-4D44-A5F1-B24CAA5DE1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416" y="5076849"/>
            <a:ext cx="898670" cy="448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5405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ICQ! Image+Step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1438DF6-DB6E-9241-ADB6-D020994F88B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33431" y="1834081"/>
            <a:ext cx="13716" cy="2726353"/>
          </a:xfrm>
          <a:prstGeom prst="rect">
            <a:avLst/>
          </a:prstGeom>
          <a:solidFill>
            <a:schemeClr val="accent3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887E88F-7EF8-364C-904A-AA0A347218D0}"/>
              </a:ext>
            </a:extLst>
          </p:cNvPr>
          <p:cNvCxnSpPr>
            <a:cxnSpLocks/>
          </p:cNvCxnSpPr>
          <p:nvPr/>
        </p:nvCxnSpPr>
        <p:spPr>
          <a:xfrm>
            <a:off x="3313969" y="762000"/>
            <a:ext cx="5965115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522C05A-A49F-F549-8EEE-2732FAE79548}"/>
              </a:ext>
            </a:extLst>
          </p:cNvPr>
          <p:cNvCxnSpPr>
            <a:cxnSpLocks/>
          </p:cNvCxnSpPr>
          <p:nvPr/>
        </p:nvCxnSpPr>
        <p:spPr>
          <a:xfrm>
            <a:off x="685800" y="4953000"/>
            <a:ext cx="77724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CF4D8F-53B0-C741-9F8E-A6E705679F5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85803" y="1584450"/>
            <a:ext cx="495260" cy="550289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anchor="b"/>
          <a:lstStyle>
            <a:lvl2pPr marL="9525" indent="0" algn="ctr">
              <a:buNone/>
              <a:tabLst/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2pPr>
          </a:lstStyle>
          <a:p>
            <a:pPr lvl="1"/>
            <a:r>
              <a:rPr lang="en-US"/>
              <a:t> 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D52E452A-B5A1-0E48-8D1F-BFCDCFF4693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85803" y="2354305"/>
            <a:ext cx="495260" cy="550289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anchor="b"/>
          <a:lstStyle>
            <a:lvl2pPr marL="9525" indent="0" algn="ctr">
              <a:buNone/>
              <a:tabLst/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2pPr>
          </a:lstStyle>
          <a:p>
            <a:pPr lvl="1"/>
            <a:r>
              <a:rPr lang="en-US"/>
              <a:t> 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450A6E0E-AE92-BE4C-BD96-A472FEDC484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5803" y="3194861"/>
            <a:ext cx="495260" cy="550289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anchor="b"/>
          <a:lstStyle>
            <a:lvl2pPr marL="9525" indent="0" algn="ctr">
              <a:buNone/>
              <a:tabLst/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2pPr>
          </a:lstStyle>
          <a:p>
            <a:pPr lvl="1"/>
            <a:r>
              <a:rPr lang="en-US"/>
              <a:t> 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81F26DE1-166D-CC4B-89C4-D2459394824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85803" y="4035418"/>
            <a:ext cx="495260" cy="550289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anchor="b"/>
          <a:lstStyle>
            <a:lvl2pPr marL="9525" indent="0" algn="ctr">
              <a:buNone/>
              <a:tabLst/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2pPr>
          </a:lstStyle>
          <a:p>
            <a:pPr lvl="1"/>
            <a:r>
              <a:rPr lang="en-US"/>
              <a:t> </a:t>
            </a: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E4E157B6-08A4-0848-989E-7A1F3D0E3D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5803" y="762005"/>
            <a:ext cx="7772401" cy="469603"/>
          </a:xfrm>
        </p:spPr>
        <p:txBody>
          <a:bodyPr anchor="t">
            <a:normAutofit/>
          </a:bodyPr>
          <a:lstStyle>
            <a:lvl1pPr algn="l">
              <a:defRPr sz="240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here - Alternate</a:t>
            </a:r>
          </a:p>
        </p:txBody>
      </p:sp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A9E4364B-9B23-274F-B482-B585C1BE250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333500" y="1624796"/>
            <a:ext cx="2895600" cy="469596"/>
          </a:xfrm>
        </p:spPr>
        <p:txBody>
          <a:bodyPr anchor="t"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342883" indent="0">
              <a:buNone/>
              <a:defRPr sz="1200"/>
            </a:lvl2pPr>
            <a:lvl3pPr marL="685766" indent="0">
              <a:buNone/>
              <a:defRPr sz="1200"/>
            </a:lvl3pPr>
            <a:lvl4pPr marL="1028648" indent="0">
              <a:buNone/>
              <a:defRPr sz="1200"/>
            </a:lvl4pPr>
            <a:lvl5pPr marL="1371532" indent="0">
              <a:buNone/>
              <a:defRPr sz="1200"/>
            </a:lvl5pPr>
          </a:lstStyle>
          <a:p>
            <a:pPr lvl="0"/>
            <a:r>
              <a:rPr lang="en-US" dirty="0"/>
              <a:t>Bulleted List</a:t>
            </a:r>
          </a:p>
        </p:txBody>
      </p:sp>
      <p:sp>
        <p:nvSpPr>
          <p:cNvPr id="32" name="Text Placeholder 5">
            <a:extLst>
              <a:ext uri="{FF2B5EF4-FFF2-40B4-BE49-F238E27FC236}">
                <a16:creationId xmlns:a16="http://schemas.microsoft.com/office/drawing/2014/main" id="{A8C8569C-08E7-AA49-94CA-8CDF3B02599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333500" y="2386796"/>
            <a:ext cx="2895600" cy="469596"/>
          </a:xfrm>
        </p:spPr>
        <p:txBody>
          <a:bodyPr anchor="t"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342883" indent="0">
              <a:buNone/>
              <a:defRPr sz="1200"/>
            </a:lvl2pPr>
            <a:lvl3pPr marL="685766" indent="0">
              <a:buNone/>
              <a:defRPr sz="1200"/>
            </a:lvl3pPr>
            <a:lvl4pPr marL="1028648" indent="0">
              <a:buNone/>
              <a:defRPr sz="1200"/>
            </a:lvl4pPr>
            <a:lvl5pPr marL="1371532" indent="0">
              <a:buNone/>
              <a:defRPr sz="1200"/>
            </a:lvl5pPr>
          </a:lstStyle>
          <a:p>
            <a:pPr lvl="0"/>
            <a:r>
              <a:rPr lang="en-US" dirty="0"/>
              <a:t>Bulleted List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D04AA3E8-8D6B-6B4E-BDC0-21D53245B21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333500" y="3212296"/>
            <a:ext cx="2895600" cy="469596"/>
          </a:xfrm>
        </p:spPr>
        <p:txBody>
          <a:bodyPr anchor="t"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342883" indent="0">
              <a:buNone/>
              <a:defRPr sz="1200"/>
            </a:lvl2pPr>
            <a:lvl3pPr marL="685766" indent="0">
              <a:buNone/>
              <a:defRPr sz="1200"/>
            </a:lvl3pPr>
            <a:lvl4pPr marL="1028648" indent="0">
              <a:buNone/>
              <a:defRPr sz="1200"/>
            </a:lvl4pPr>
            <a:lvl5pPr marL="1371532" indent="0">
              <a:buNone/>
              <a:defRPr sz="1200"/>
            </a:lvl5pPr>
          </a:lstStyle>
          <a:p>
            <a:pPr lvl="0"/>
            <a:r>
              <a:rPr lang="en-US" dirty="0"/>
              <a:t>Bulleted List</a:t>
            </a:r>
          </a:p>
        </p:txBody>
      </p:sp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2DC318DB-5124-C34F-947C-F5DC0465382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333500" y="4058963"/>
            <a:ext cx="2895600" cy="469596"/>
          </a:xfrm>
        </p:spPr>
        <p:txBody>
          <a:bodyPr anchor="t"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342883" indent="0">
              <a:buNone/>
              <a:defRPr sz="1200"/>
            </a:lvl2pPr>
            <a:lvl3pPr marL="685766" indent="0">
              <a:buNone/>
              <a:defRPr sz="1200"/>
            </a:lvl3pPr>
            <a:lvl4pPr marL="1028648" indent="0">
              <a:buNone/>
              <a:defRPr sz="1200"/>
            </a:lvl4pPr>
            <a:lvl5pPr marL="1371532" indent="0">
              <a:buNone/>
              <a:defRPr sz="1200"/>
            </a:lvl5pPr>
          </a:lstStyle>
          <a:p>
            <a:pPr lvl="0"/>
            <a:r>
              <a:rPr lang="en-US" dirty="0"/>
              <a:t>Bulleted List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33D53B-2ADB-D445-B797-B54A664DE5A6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572000" y="-5292"/>
            <a:ext cx="4572000" cy="5720293"/>
          </a:xfrm>
          <a:solidFill>
            <a:schemeClr val="tx1">
              <a:alpha val="21000"/>
            </a:schemeClr>
          </a:solidFill>
        </p:spPr>
        <p:txBody>
          <a:bodyPr/>
          <a:lstStyle>
            <a:lvl1pPr marL="0" marR="0" indent="0" algn="l" defTabSz="685766" rtl="0" eaLnBrk="1" fontAlgn="auto" latinLnBrk="0" hangingPunct="1">
              <a:lnSpc>
                <a:spcPct val="9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685766" rtl="0" eaLnBrk="1" fontAlgn="auto" latinLnBrk="0" hangingPunct="1">
              <a:lnSpc>
                <a:spcPct val="9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Slide Number Placeholder 2">
            <a:extLst>
              <a:ext uri="{FF2B5EF4-FFF2-40B4-BE49-F238E27FC236}">
                <a16:creationId xmlns:a16="http://schemas.microsoft.com/office/drawing/2014/main" id="{06DBEEE9-B67A-DB4E-8F97-D98EBB3437FA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>
          <a:xfrm>
            <a:off x="6778255" y="5148974"/>
            <a:ext cx="2057400" cy="304271"/>
          </a:xfrm>
        </p:spPr>
        <p:txBody>
          <a:bodyPr/>
          <a:lstStyle>
            <a:lvl1pPr>
              <a:defRPr sz="1051">
                <a:solidFill>
                  <a:schemeClr val="bg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E8B595A1-6DEB-452F-8ACD-A4157968ED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1" y="5044143"/>
            <a:ext cx="1029729" cy="513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2338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ICQ! Image+Timeli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90B7B7-E1DC-254D-B895-2AF9ADC1D021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-9525" y="-1"/>
            <a:ext cx="9288067" cy="2354761"/>
          </a:xfrm>
          <a:solidFill>
            <a:schemeClr val="tx1">
              <a:alpha val="20000"/>
            </a:schemeClr>
          </a:solidFill>
        </p:spPr>
        <p:txBody>
          <a:bodyPr/>
          <a:lstStyle>
            <a:lvl1pPr marL="0" marR="0" indent="0" algn="l" defTabSz="685766" rtl="0" eaLnBrk="1" fontAlgn="auto" latinLnBrk="0" hangingPunct="1">
              <a:lnSpc>
                <a:spcPct val="9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685766" rtl="0" eaLnBrk="1" fontAlgn="auto" latinLnBrk="0" hangingPunct="1">
              <a:lnSpc>
                <a:spcPct val="9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887E88F-7EF8-364C-904A-AA0A347218D0}"/>
              </a:ext>
            </a:extLst>
          </p:cNvPr>
          <p:cNvCxnSpPr>
            <a:cxnSpLocks/>
          </p:cNvCxnSpPr>
          <p:nvPr/>
        </p:nvCxnSpPr>
        <p:spPr>
          <a:xfrm>
            <a:off x="3313969" y="762000"/>
            <a:ext cx="5965115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>
            <a:extLst>
              <a:ext uri="{FF2B5EF4-FFF2-40B4-BE49-F238E27FC236}">
                <a16:creationId xmlns:a16="http://schemas.microsoft.com/office/drawing/2014/main" id="{020DC1D3-F3D4-CA49-85C4-ABE11E8943B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72773" y="1464654"/>
            <a:ext cx="4742461" cy="638430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A51CA95-FB8F-6542-85A6-1CB8B96273A2}"/>
              </a:ext>
            </a:extLst>
          </p:cNvPr>
          <p:cNvCxnSpPr>
            <a:cxnSpLocks/>
          </p:cNvCxnSpPr>
          <p:nvPr/>
        </p:nvCxnSpPr>
        <p:spPr>
          <a:xfrm>
            <a:off x="-9525" y="2354763"/>
            <a:ext cx="9153524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4" descr="Dates or Icons">
            <a:extLst>
              <a:ext uri="{FF2B5EF4-FFF2-40B4-BE49-F238E27FC236}">
                <a16:creationId xmlns:a16="http://schemas.microsoft.com/office/drawing/2014/main" id="{E1836C94-9116-6A44-9A37-52B1D6AA144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48612" y="1850436"/>
            <a:ext cx="888791" cy="987544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3"/>
            </a:solidFill>
          </a:ln>
        </p:spPr>
        <p:txBody>
          <a:bodyPr anchor="ctr"/>
          <a:lstStyle>
            <a:lvl2pPr marL="9525" indent="0" algn="ctr">
              <a:buFontTx/>
              <a:buNone/>
              <a:tabLst/>
              <a:defRPr>
                <a:ln>
                  <a:noFill/>
                </a:ln>
                <a:solidFill>
                  <a:schemeClr val="accent2"/>
                </a:solidFill>
              </a:defRPr>
            </a:lvl2pPr>
          </a:lstStyle>
          <a:p>
            <a:pPr lvl="1"/>
            <a:r>
              <a:rPr lang="en-US"/>
              <a:t>  </a:t>
            </a:r>
          </a:p>
        </p:txBody>
      </p:sp>
      <p:sp>
        <p:nvSpPr>
          <p:cNvPr id="17" name="Text Placeholder 4" descr="Dates or Icons">
            <a:extLst>
              <a:ext uri="{FF2B5EF4-FFF2-40B4-BE49-F238E27FC236}">
                <a16:creationId xmlns:a16="http://schemas.microsoft.com/office/drawing/2014/main" id="{5ADA231D-BE9F-1A44-816C-F12B525421C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537892" y="1850436"/>
            <a:ext cx="888791" cy="987544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3"/>
            </a:solidFill>
          </a:ln>
        </p:spPr>
        <p:txBody>
          <a:bodyPr anchor="ctr"/>
          <a:lstStyle>
            <a:lvl2pPr marL="9525" indent="0" algn="ctr">
              <a:buFontTx/>
              <a:buNone/>
              <a:tabLst/>
              <a:defRPr>
                <a:ln>
                  <a:noFill/>
                </a:ln>
                <a:solidFill>
                  <a:schemeClr val="accent2"/>
                </a:solidFill>
              </a:defRPr>
            </a:lvl2pPr>
          </a:lstStyle>
          <a:p>
            <a:pPr lvl="1"/>
            <a:r>
              <a:rPr lang="en-US"/>
              <a:t> </a:t>
            </a:r>
          </a:p>
        </p:txBody>
      </p:sp>
      <p:sp>
        <p:nvSpPr>
          <p:cNvPr id="18" name="Text Placeholder 4" descr="Dates or Icons">
            <a:extLst>
              <a:ext uri="{FF2B5EF4-FFF2-40B4-BE49-F238E27FC236}">
                <a16:creationId xmlns:a16="http://schemas.microsoft.com/office/drawing/2014/main" id="{B0EE25D9-DFFA-3F4C-81E9-E2E254AD08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27175" y="1860992"/>
            <a:ext cx="888791" cy="987544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3"/>
            </a:solidFill>
          </a:ln>
        </p:spPr>
        <p:txBody>
          <a:bodyPr anchor="ctr"/>
          <a:lstStyle>
            <a:lvl2pPr marL="9525" indent="0" algn="ctr">
              <a:buFontTx/>
              <a:buNone/>
              <a:tabLst/>
              <a:defRPr>
                <a:ln>
                  <a:noFill/>
                </a:ln>
                <a:solidFill>
                  <a:schemeClr val="accent2"/>
                </a:solidFill>
              </a:defRPr>
            </a:lvl2pPr>
          </a:lstStyle>
          <a:p>
            <a:pPr lvl="1"/>
            <a:r>
              <a:rPr lang="en-US"/>
              <a:t> </a:t>
            </a:r>
          </a:p>
        </p:txBody>
      </p:sp>
      <p:sp>
        <p:nvSpPr>
          <p:cNvPr id="19" name="Text Placeholder 4" descr="Dates or Icons">
            <a:extLst>
              <a:ext uri="{FF2B5EF4-FFF2-40B4-BE49-F238E27FC236}">
                <a16:creationId xmlns:a16="http://schemas.microsoft.com/office/drawing/2014/main" id="{63B224B7-3F63-B04E-BC57-FCD123EA5DB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23040" y="1850436"/>
            <a:ext cx="888791" cy="987544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3"/>
            </a:solidFill>
          </a:ln>
        </p:spPr>
        <p:txBody>
          <a:bodyPr anchor="ctr"/>
          <a:lstStyle>
            <a:lvl2pPr marL="9525" indent="0" algn="ctr">
              <a:buFontTx/>
              <a:buNone/>
              <a:tabLst/>
              <a:defRPr>
                <a:ln>
                  <a:noFill/>
                </a:ln>
                <a:solidFill>
                  <a:schemeClr val="accent2"/>
                </a:solidFill>
              </a:defRPr>
            </a:lvl2pPr>
          </a:lstStyle>
          <a:p>
            <a:pPr lvl="1"/>
            <a:r>
              <a:rPr lang="en-US"/>
              <a:t> </a:t>
            </a:r>
          </a:p>
        </p:txBody>
      </p:sp>
      <p:sp>
        <p:nvSpPr>
          <p:cNvPr id="22" name="Text Placeholder 4" descr="Dates or Icons">
            <a:extLst>
              <a:ext uri="{FF2B5EF4-FFF2-40B4-BE49-F238E27FC236}">
                <a16:creationId xmlns:a16="http://schemas.microsoft.com/office/drawing/2014/main" id="{7217A956-3E1C-6248-B49F-E9370819986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18908" y="1850436"/>
            <a:ext cx="888791" cy="987544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3"/>
            </a:solidFill>
          </a:ln>
        </p:spPr>
        <p:txBody>
          <a:bodyPr anchor="ctr"/>
          <a:lstStyle>
            <a:lvl2pPr marL="9525" indent="0" algn="ctr">
              <a:buFontTx/>
              <a:buNone/>
              <a:tabLst/>
              <a:defRPr>
                <a:ln>
                  <a:noFill/>
                </a:ln>
                <a:solidFill>
                  <a:schemeClr val="accent2"/>
                </a:solidFill>
              </a:defRPr>
            </a:lvl2pPr>
          </a:lstStyle>
          <a:p>
            <a:pPr lvl="1"/>
            <a:r>
              <a:rPr lang="en-US"/>
              <a:t> </a:t>
            </a:r>
          </a:p>
        </p:txBody>
      </p:sp>
      <p:sp>
        <p:nvSpPr>
          <p:cNvPr id="24" name="Text Placeholder 5">
            <a:extLst>
              <a:ext uri="{FF2B5EF4-FFF2-40B4-BE49-F238E27FC236}">
                <a16:creationId xmlns:a16="http://schemas.microsoft.com/office/drawing/2014/main" id="{BA4B569B-7C10-4D45-A780-AC7B39B6D84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85803" y="3035764"/>
            <a:ext cx="1391503" cy="46959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</a:defRPr>
            </a:lvl1pPr>
            <a:lvl2pPr marL="342883" indent="0">
              <a:buNone/>
              <a:defRPr sz="1200"/>
            </a:lvl2pPr>
            <a:lvl3pPr marL="685766" indent="0">
              <a:buNone/>
              <a:defRPr sz="1200"/>
            </a:lvl3pPr>
            <a:lvl4pPr marL="1028648" indent="0">
              <a:buNone/>
              <a:defRPr sz="1200"/>
            </a:lvl4pPr>
            <a:lvl5pPr marL="1371532" indent="0">
              <a:buNone/>
              <a:defRPr sz="1200"/>
            </a:lvl5pPr>
          </a:lstStyle>
          <a:p>
            <a:pPr lvl="0"/>
            <a:r>
              <a:rPr lang="en-US" dirty="0"/>
              <a:t>Visual List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70998ADD-2553-3044-B22A-2EE9864AE6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5803" y="4283835"/>
            <a:ext cx="7772401" cy="469603"/>
          </a:xfrm>
        </p:spPr>
        <p:txBody>
          <a:bodyPr anchor="t">
            <a:normAutofit/>
          </a:bodyPr>
          <a:lstStyle>
            <a:lvl1pPr algn="l">
              <a:defRPr sz="240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here - Alternate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A486747-4B62-1146-902D-4FA3798254A3}"/>
              </a:ext>
            </a:extLst>
          </p:cNvPr>
          <p:cNvCxnSpPr>
            <a:cxnSpLocks/>
          </p:cNvCxnSpPr>
          <p:nvPr/>
        </p:nvCxnSpPr>
        <p:spPr>
          <a:xfrm>
            <a:off x="685800" y="4953000"/>
            <a:ext cx="77724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Placeholder 5">
            <a:extLst>
              <a:ext uri="{FF2B5EF4-FFF2-40B4-BE49-F238E27FC236}">
                <a16:creationId xmlns:a16="http://schemas.microsoft.com/office/drawing/2014/main" id="{A0971EC2-AB4B-8244-958F-3A7473B2CA4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81240" y="3035764"/>
            <a:ext cx="1391503" cy="46959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</a:defRPr>
            </a:lvl1pPr>
            <a:lvl2pPr marL="342883" indent="0">
              <a:buNone/>
              <a:defRPr sz="1200"/>
            </a:lvl2pPr>
            <a:lvl3pPr marL="685766" indent="0">
              <a:buNone/>
              <a:defRPr sz="1200"/>
            </a:lvl3pPr>
            <a:lvl4pPr marL="1028648" indent="0">
              <a:buNone/>
              <a:defRPr sz="1200"/>
            </a:lvl4pPr>
            <a:lvl5pPr marL="1371532" indent="0">
              <a:buNone/>
              <a:defRPr sz="1200"/>
            </a:lvl5pPr>
          </a:lstStyle>
          <a:p>
            <a:pPr lvl="0"/>
            <a:r>
              <a:rPr lang="en-US" dirty="0"/>
              <a:t>Visual List</a:t>
            </a:r>
          </a:p>
        </p:txBody>
      </p:sp>
      <p:sp>
        <p:nvSpPr>
          <p:cNvPr id="29" name="Text Placeholder 5">
            <a:extLst>
              <a:ext uri="{FF2B5EF4-FFF2-40B4-BE49-F238E27FC236}">
                <a16:creationId xmlns:a16="http://schemas.microsoft.com/office/drawing/2014/main" id="{07010168-B739-7649-9F0F-C18F879CD9F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876678" y="3035764"/>
            <a:ext cx="1391503" cy="46959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</a:defRPr>
            </a:lvl1pPr>
            <a:lvl2pPr marL="342883" indent="0">
              <a:buNone/>
              <a:defRPr sz="1200"/>
            </a:lvl2pPr>
            <a:lvl3pPr marL="685766" indent="0">
              <a:buNone/>
              <a:defRPr sz="1200"/>
            </a:lvl3pPr>
            <a:lvl4pPr marL="1028648" indent="0">
              <a:buNone/>
              <a:defRPr sz="1200"/>
            </a:lvl4pPr>
            <a:lvl5pPr marL="1371532" indent="0">
              <a:buNone/>
              <a:defRPr sz="1200"/>
            </a:lvl5pPr>
          </a:lstStyle>
          <a:p>
            <a:pPr lvl="0"/>
            <a:r>
              <a:rPr lang="en-US" dirty="0"/>
              <a:t>Visual List</a:t>
            </a:r>
          </a:p>
        </p:txBody>
      </p:sp>
      <p:sp>
        <p:nvSpPr>
          <p:cNvPr id="30" name="Text Placeholder 5">
            <a:extLst>
              <a:ext uri="{FF2B5EF4-FFF2-40B4-BE49-F238E27FC236}">
                <a16:creationId xmlns:a16="http://schemas.microsoft.com/office/drawing/2014/main" id="{3D66A21B-D9F0-5E47-AACE-66137EE7A35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72116" y="3035764"/>
            <a:ext cx="1391503" cy="46959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</a:defRPr>
            </a:lvl1pPr>
            <a:lvl2pPr marL="342883" indent="0">
              <a:buNone/>
              <a:defRPr sz="1200"/>
            </a:lvl2pPr>
            <a:lvl3pPr marL="685766" indent="0">
              <a:buNone/>
              <a:defRPr sz="1200"/>
            </a:lvl3pPr>
            <a:lvl4pPr marL="1028648" indent="0">
              <a:buNone/>
              <a:defRPr sz="1200"/>
            </a:lvl4pPr>
            <a:lvl5pPr marL="1371532" indent="0">
              <a:buNone/>
              <a:defRPr sz="1200"/>
            </a:lvl5pPr>
          </a:lstStyle>
          <a:p>
            <a:pPr lvl="0"/>
            <a:r>
              <a:rPr lang="en-US" dirty="0"/>
              <a:t>Visual List</a:t>
            </a:r>
          </a:p>
        </p:txBody>
      </p:sp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15CDF808-A6B5-A642-A3FC-E7C2612EDFA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067552" y="3035764"/>
            <a:ext cx="1391503" cy="46959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</a:defRPr>
            </a:lvl1pPr>
            <a:lvl2pPr marL="342883" indent="0">
              <a:buNone/>
              <a:defRPr sz="1200"/>
            </a:lvl2pPr>
            <a:lvl3pPr marL="685766" indent="0">
              <a:buNone/>
              <a:defRPr sz="1200"/>
            </a:lvl3pPr>
            <a:lvl4pPr marL="1028648" indent="0">
              <a:buNone/>
              <a:defRPr sz="1200"/>
            </a:lvl4pPr>
            <a:lvl5pPr marL="1371532" indent="0">
              <a:buNone/>
              <a:defRPr sz="1200"/>
            </a:lvl5pPr>
          </a:lstStyle>
          <a:p>
            <a:pPr lvl="0"/>
            <a:r>
              <a:rPr lang="en-US" dirty="0"/>
              <a:t>Visual List</a:t>
            </a:r>
          </a:p>
        </p:txBody>
      </p:sp>
      <p:sp>
        <p:nvSpPr>
          <p:cNvPr id="32" name="Slide Number Placeholder 2">
            <a:extLst>
              <a:ext uri="{FF2B5EF4-FFF2-40B4-BE49-F238E27FC236}">
                <a16:creationId xmlns:a16="http://schemas.microsoft.com/office/drawing/2014/main" id="{206F7364-CD6C-274D-939A-C8AB53BEDEA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>
          <a:xfrm>
            <a:off x="6778255" y="5148974"/>
            <a:ext cx="2057400" cy="304271"/>
          </a:xfrm>
        </p:spPr>
        <p:txBody>
          <a:bodyPr/>
          <a:lstStyle>
            <a:lvl1pPr>
              <a:defRPr sz="1051">
                <a:solidFill>
                  <a:schemeClr val="tx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3B1B03FC-34BB-410D-85EA-70E739EAAE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697" y="5044615"/>
            <a:ext cx="976365" cy="48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8155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CLICQ! Section Header 2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42191" y="2463540"/>
            <a:ext cx="7772400" cy="964847"/>
          </a:xfrm>
        </p:spPr>
        <p:txBody>
          <a:bodyPr anchor="ctr" anchorCtr="0"/>
          <a:lstStyle>
            <a:lvl1pPr marL="0" indent="0" algn="ctr">
              <a:buNone/>
              <a:defRPr sz="3600" baseline="0">
                <a:solidFill>
                  <a:schemeClr val="bg1"/>
                </a:solidFill>
                <a:effectLst/>
              </a:defRPr>
            </a:lvl1pPr>
            <a:lvl2pPr marL="4571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3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Transition Slide</a:t>
            </a:r>
          </a:p>
        </p:txBody>
      </p:sp>
    </p:spTree>
    <p:extLst>
      <p:ext uri="{BB962C8B-B14F-4D97-AF65-F5344CB8AC3E}">
        <p14:creationId xmlns:p14="http://schemas.microsoft.com/office/powerpoint/2010/main" val="151351195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LICQ!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AE155-2542-FB4B-A27C-9DA80F19C4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5803" y="762005"/>
            <a:ext cx="7772401" cy="469603"/>
          </a:xfrm>
        </p:spPr>
        <p:txBody>
          <a:bodyPr anchor="t">
            <a:normAutofit/>
          </a:bodyPr>
          <a:lstStyle>
            <a:lvl1pPr algn="l">
              <a:defRPr sz="240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here – Bulleted Text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C54DF8C-4B39-D648-8475-BF29CB7713C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1452563"/>
            <a:ext cx="7772400" cy="3234533"/>
          </a:xfrm>
        </p:spPr>
        <p:txBody>
          <a:bodyPr anchor="t">
            <a:normAutofit/>
          </a:bodyPr>
          <a:lstStyle>
            <a:lvl1pPr marL="342883" indent="-342883">
              <a:buFont typeface="Arial" panose="020B0604020202020204" pitchFamily="34" charset="0"/>
              <a:buChar char="•"/>
              <a:defRPr sz="2100"/>
            </a:lvl1pPr>
            <a:lvl2pPr marL="600045" indent="-257162">
              <a:buFont typeface="Courier New" panose="02070309020205020404" pitchFamily="49" charset="0"/>
              <a:buChar char="o"/>
              <a:defRPr sz="1800"/>
            </a:lvl2pPr>
            <a:lvl3pPr marL="942928" indent="-257162">
              <a:buFont typeface="Wingdings" pitchFamily="2" charset="2"/>
              <a:buChar char="§"/>
              <a:defRPr sz="1500"/>
            </a:lvl3pPr>
            <a:lvl4pPr marL="1242951" indent="-214303">
              <a:buFont typeface="Arial" panose="020B0604020202020204" pitchFamily="34" charset="0"/>
              <a:buChar char="•"/>
              <a:defRPr sz="1351"/>
            </a:lvl4pPr>
            <a:lvl5pPr marL="1585835" indent="-214303">
              <a:buFont typeface="Courier New" panose="02070309020205020404" pitchFamily="49" charset="0"/>
              <a:buChar char="o"/>
              <a:defRPr sz="1351"/>
            </a:lvl5pPr>
          </a:lstStyle>
          <a:p>
            <a:pPr lvl="0"/>
            <a:r>
              <a:rPr lang="en-US" dirty="0"/>
              <a:t>First Bullet</a:t>
            </a:r>
          </a:p>
          <a:p>
            <a:pPr lvl="1"/>
            <a:r>
              <a:rPr lang="en-US" dirty="0"/>
              <a:t>Second bullet</a:t>
            </a:r>
          </a:p>
          <a:p>
            <a:pPr lvl="2"/>
            <a:r>
              <a:rPr lang="en-US" dirty="0"/>
              <a:t>Third bullet</a:t>
            </a:r>
          </a:p>
          <a:p>
            <a:pPr lvl="3"/>
            <a:r>
              <a:rPr lang="en-US" dirty="0"/>
              <a:t>Fourth bullet</a:t>
            </a:r>
          </a:p>
          <a:p>
            <a:pPr lvl="4"/>
            <a:r>
              <a:rPr lang="en-US" dirty="0"/>
              <a:t>Fifth bullet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16C005AD-705B-1543-9D5C-A510705EF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78255" y="5148974"/>
            <a:ext cx="2057400" cy="304271"/>
          </a:xfrm>
        </p:spPr>
        <p:txBody>
          <a:bodyPr/>
          <a:lstStyle>
            <a:lvl1pPr>
              <a:defRPr sz="1051">
                <a:solidFill>
                  <a:schemeClr val="tx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9650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ICQ! Title only + bottom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 rot="5400000">
            <a:off x="4223944" y="794947"/>
            <a:ext cx="696119" cy="9144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 defTabSz="914354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1200"/>
              </a:spcAft>
              <a:buNone/>
              <a:defRPr lang="en-US" sz="2400" b="1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38" name="Rectangle 37"/>
          <p:cNvSpPr/>
          <p:nvPr/>
        </p:nvSpPr>
        <p:spPr>
          <a:xfrm rot="5400000">
            <a:off x="-255269" y="255275"/>
            <a:ext cx="943681" cy="433139"/>
          </a:xfrm>
          <a:prstGeom prst="rect">
            <a:avLst/>
          </a:prstGeom>
          <a:solidFill>
            <a:schemeClr val="accent1"/>
          </a:solidFill>
          <a:ln w="28575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 dirty="0"/>
          </a:p>
        </p:txBody>
      </p:sp>
      <p:pic>
        <p:nvPicPr>
          <p:cNvPr id="5" name="Picture 4" descr="Logo&#10;&#10;Description automatically generated with medium confidence">
            <a:extLst>
              <a:ext uri="{FF2B5EF4-FFF2-40B4-BE49-F238E27FC236}">
                <a16:creationId xmlns:a16="http://schemas.microsoft.com/office/drawing/2014/main" id="{C507B23A-A576-4227-87F5-5967891D980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2193" y="5020509"/>
            <a:ext cx="1401808" cy="698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51698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CLICQ!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AE155-2542-FB4B-A27C-9DA80F19C4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5803" y="762005"/>
            <a:ext cx="7772401" cy="469603"/>
          </a:xfrm>
        </p:spPr>
        <p:txBody>
          <a:bodyPr anchor="t">
            <a:normAutofit/>
          </a:bodyPr>
          <a:lstStyle>
            <a:lvl1pPr algn="l">
              <a:defRPr sz="240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here – Bullets and Image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8AB7CB25-7DA7-D942-8F9A-88DAD435F16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00874" y="1452563"/>
            <a:ext cx="3543300" cy="3234533"/>
          </a:xfrm>
        </p:spPr>
        <p:txBody>
          <a:bodyPr anchor="t">
            <a:normAutofit/>
          </a:bodyPr>
          <a:lstStyle>
            <a:lvl1pPr marL="342883" indent="-342883"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</a:defRPr>
            </a:lvl1pPr>
            <a:lvl2pPr marL="600045" indent="-257162">
              <a:buFont typeface="Courier New" panose="02070309020205020404" pitchFamily="49" charset="0"/>
              <a:buChar char="o"/>
              <a:defRPr sz="1800">
                <a:solidFill>
                  <a:schemeClr val="tx1"/>
                </a:solidFill>
              </a:defRPr>
            </a:lvl2pPr>
            <a:lvl3pPr marL="942928" indent="-257162">
              <a:buFont typeface="Wingdings" pitchFamily="2" charset="2"/>
              <a:buChar char="§"/>
              <a:defRPr sz="1500">
                <a:solidFill>
                  <a:schemeClr val="tx1"/>
                </a:solidFill>
              </a:defRPr>
            </a:lvl3pPr>
            <a:lvl4pPr marL="1242951" indent="-214303">
              <a:buFont typeface="Arial" panose="020B0604020202020204" pitchFamily="34" charset="0"/>
              <a:buChar char="•"/>
              <a:defRPr sz="1351">
                <a:solidFill>
                  <a:schemeClr val="tx1"/>
                </a:solidFill>
              </a:defRPr>
            </a:lvl4pPr>
            <a:lvl5pPr marL="1585835" indent="-214303">
              <a:buFont typeface="Courier New" panose="02070309020205020404" pitchFamily="49" charset="0"/>
              <a:buChar char="o"/>
              <a:defRPr sz="1351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First Bullet</a:t>
            </a:r>
          </a:p>
          <a:p>
            <a:pPr lvl="1"/>
            <a:r>
              <a:rPr lang="en-US" dirty="0"/>
              <a:t>Second bullet</a:t>
            </a:r>
          </a:p>
          <a:p>
            <a:pPr lvl="2"/>
            <a:r>
              <a:rPr lang="en-US" dirty="0"/>
              <a:t>Third bullet</a:t>
            </a:r>
          </a:p>
          <a:p>
            <a:pPr lvl="3"/>
            <a:r>
              <a:rPr lang="en-US" dirty="0"/>
              <a:t>Fourth bullet</a:t>
            </a:r>
          </a:p>
          <a:p>
            <a:pPr lvl="4"/>
            <a:r>
              <a:rPr lang="en-US" dirty="0"/>
              <a:t>Fifth bullet</a:t>
            </a:r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67A3005D-62F0-BF42-831F-C457DB3AA16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915555" y="1452563"/>
            <a:ext cx="3543300" cy="3234533"/>
          </a:xfrm>
          <a:solidFill>
            <a:schemeClr val="tx1">
              <a:alpha val="21000"/>
            </a:schemeClr>
          </a:solidFill>
        </p:spPr>
        <p:txBody>
          <a:bodyPr/>
          <a:lstStyle>
            <a:lvl1pPr marL="0" marR="0" indent="0" algn="ctr" defTabSz="685766" rtl="0" eaLnBrk="1" fontAlgn="auto" latinLnBrk="0" hangingPunct="1">
              <a:lnSpc>
                <a:spcPct val="9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685766" rtl="0" eaLnBrk="1" fontAlgn="auto" latinLnBrk="0" hangingPunct="1">
              <a:lnSpc>
                <a:spcPct val="90000"/>
              </a:lnSpc>
              <a:spcBef>
                <a:spcPts val="751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Slide Number Placeholder 2">
            <a:extLst>
              <a:ext uri="{FF2B5EF4-FFF2-40B4-BE49-F238E27FC236}">
                <a16:creationId xmlns:a16="http://schemas.microsoft.com/office/drawing/2014/main" id="{648C53C8-6786-A449-BE78-4A0F4C831366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>
          <a:xfrm>
            <a:off x="6778255" y="5218907"/>
            <a:ext cx="2057400" cy="304271"/>
          </a:xfrm>
        </p:spPr>
        <p:txBody>
          <a:bodyPr/>
          <a:lstStyle>
            <a:lvl1pPr>
              <a:defRPr sz="1051">
                <a:solidFill>
                  <a:schemeClr val="tx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1247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65192D-323C-4BD3-B95D-9A9B738C7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CFDA28-F51E-4335-8DA5-EFB6FAFDE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7A65BB-9C1E-4AE5-B4B8-7AA9D5658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020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ICQ!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 defTabSz="914354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1200"/>
              </a:spcAft>
              <a:buNone/>
              <a:defRPr lang="en-US" sz="2400" b="1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38" name="Rectangle 37"/>
          <p:cNvSpPr/>
          <p:nvPr/>
        </p:nvSpPr>
        <p:spPr>
          <a:xfrm rot="5400000">
            <a:off x="-255269" y="255275"/>
            <a:ext cx="943681" cy="433139"/>
          </a:xfrm>
          <a:prstGeom prst="rect">
            <a:avLst/>
          </a:prstGeom>
          <a:solidFill>
            <a:schemeClr val="accent1"/>
          </a:solidFill>
          <a:ln w="28575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9964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ICQ!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9520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LICQ! Sub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AE155-2542-FB4B-A27C-9DA80F19C4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5802" y="2050747"/>
            <a:ext cx="5637915" cy="734317"/>
          </a:xfrm>
        </p:spPr>
        <p:txBody>
          <a:bodyPr anchor="t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Transition Slide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144F37-9150-6740-8669-89477261BF9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72341" y="2943449"/>
            <a:ext cx="3543301" cy="321470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  <a:latin typeface="+mn-lt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8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en-US"/>
              <a:t>Subtitle Line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A12FB79-C498-D145-B2C2-189C5A546A63}"/>
              </a:ext>
            </a:extLst>
          </p:cNvPr>
          <p:cNvCxnSpPr>
            <a:cxnSpLocks/>
          </p:cNvCxnSpPr>
          <p:nvPr/>
        </p:nvCxnSpPr>
        <p:spPr>
          <a:xfrm>
            <a:off x="685804" y="4951479"/>
            <a:ext cx="7772399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887E88F-7EF8-364C-904A-AA0A347218D0}"/>
              </a:ext>
            </a:extLst>
          </p:cNvPr>
          <p:cNvCxnSpPr>
            <a:cxnSpLocks/>
          </p:cNvCxnSpPr>
          <p:nvPr/>
        </p:nvCxnSpPr>
        <p:spPr>
          <a:xfrm>
            <a:off x="3313969" y="762000"/>
            <a:ext cx="5965115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22">
            <a:extLst>
              <a:ext uri="{FF2B5EF4-FFF2-40B4-BE49-F238E27FC236}">
                <a16:creationId xmlns:a16="http://schemas.microsoft.com/office/drawing/2014/main" id="{020DC1D3-F3D4-CA49-85C4-ABE11E8943B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5741" y="3969189"/>
            <a:ext cx="4742461" cy="638430"/>
          </a:xfrm>
          <a:prstGeom prst="rect">
            <a:avLst/>
          </a:prstGeom>
        </p:spPr>
      </p:pic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6FC96E6F-A0D6-5F47-80BC-E1490312B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28261" y="5159750"/>
            <a:ext cx="2057400" cy="304271"/>
          </a:xfrm>
        </p:spPr>
        <p:txBody>
          <a:bodyPr/>
          <a:lstStyle>
            <a:lvl1pPr>
              <a:defRPr sz="1051">
                <a:solidFill>
                  <a:schemeClr val="bg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Logo&#10;&#10;Description automatically generated with medium confidence">
            <a:extLst>
              <a:ext uri="{FF2B5EF4-FFF2-40B4-BE49-F238E27FC236}">
                <a16:creationId xmlns:a16="http://schemas.microsoft.com/office/drawing/2014/main" id="{74CD646B-5836-4379-AD91-0C0CC82A44C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552" y="762001"/>
            <a:ext cx="2548579" cy="1270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964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LICQ! Section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42191" y="2463540"/>
            <a:ext cx="7772400" cy="964847"/>
          </a:xfrm>
        </p:spPr>
        <p:txBody>
          <a:bodyPr anchor="ctr" anchorCtr="0"/>
          <a:lstStyle>
            <a:lvl1pPr marL="0" indent="0" algn="ctr">
              <a:buNone/>
              <a:defRPr sz="3600" baseline="0">
                <a:solidFill>
                  <a:schemeClr val="bg1"/>
                </a:solidFill>
                <a:effectLst/>
              </a:defRPr>
            </a:lvl1pPr>
            <a:lvl2pPr marL="4571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3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Transition Slide</a:t>
            </a:r>
          </a:p>
        </p:txBody>
      </p:sp>
    </p:spTree>
    <p:extLst>
      <p:ext uri="{BB962C8B-B14F-4D97-AF65-F5344CB8AC3E}">
        <p14:creationId xmlns:p14="http://schemas.microsoft.com/office/powerpoint/2010/main" val="3167682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LICQ! White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FECDCC8-3C1C-FE4A-B527-D6043B02071C}"/>
              </a:ext>
            </a:extLst>
          </p:cNvPr>
          <p:cNvSpPr/>
          <p:nvPr/>
        </p:nvSpPr>
        <p:spPr>
          <a:xfrm rot="5400000">
            <a:off x="4252786" y="-4266212"/>
            <a:ext cx="638431" cy="9144003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4AE155-2542-FB4B-A27C-9DA80F19C4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5803" y="762005"/>
            <a:ext cx="7772401" cy="469603"/>
          </a:xfrm>
        </p:spPr>
        <p:txBody>
          <a:bodyPr anchor="t">
            <a:normAutofit/>
          </a:bodyPr>
          <a:lstStyle>
            <a:lvl1pPr algn="l">
              <a:defRPr sz="2400">
                <a:solidFill>
                  <a:srgbClr val="003296"/>
                </a:solidFill>
              </a:defRPr>
            </a:lvl1pPr>
          </a:lstStyle>
          <a:p>
            <a:r>
              <a:rPr lang="en-US" dirty="0"/>
              <a:t>Title here – Bulleted Text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A12FB79-C498-D145-B2C2-189C5A546A63}"/>
              </a:ext>
            </a:extLst>
          </p:cNvPr>
          <p:cNvCxnSpPr>
            <a:cxnSpLocks/>
          </p:cNvCxnSpPr>
          <p:nvPr/>
        </p:nvCxnSpPr>
        <p:spPr>
          <a:xfrm>
            <a:off x="685800" y="4953000"/>
            <a:ext cx="77724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C54DF8C-4B39-D648-8475-BF29CB7713C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1452563"/>
            <a:ext cx="7772400" cy="3234533"/>
          </a:xfrm>
        </p:spPr>
        <p:txBody>
          <a:bodyPr anchor="t">
            <a:normAutofit/>
          </a:bodyPr>
          <a:lstStyle>
            <a:lvl1pPr marL="342883" indent="-342883"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</a:defRPr>
            </a:lvl1pPr>
            <a:lvl2pPr marL="600045" indent="-257162">
              <a:buFont typeface="Courier New" panose="02070309020205020404" pitchFamily="49" charset="0"/>
              <a:buChar char="o"/>
              <a:defRPr sz="1800">
                <a:solidFill>
                  <a:schemeClr val="tx1"/>
                </a:solidFill>
              </a:defRPr>
            </a:lvl2pPr>
            <a:lvl3pPr marL="942928" indent="-257162">
              <a:buFont typeface="Wingdings" pitchFamily="2" charset="2"/>
              <a:buChar char="§"/>
              <a:defRPr sz="1500">
                <a:solidFill>
                  <a:schemeClr val="tx1"/>
                </a:solidFill>
              </a:defRPr>
            </a:lvl3pPr>
            <a:lvl4pPr marL="1242951" indent="-214303">
              <a:buFont typeface="Arial" panose="020B0604020202020204" pitchFamily="34" charset="0"/>
              <a:buChar char="•"/>
              <a:defRPr sz="1351">
                <a:solidFill>
                  <a:schemeClr val="tx1"/>
                </a:solidFill>
              </a:defRPr>
            </a:lvl4pPr>
            <a:lvl5pPr marL="1585835" indent="-214303">
              <a:buFont typeface="Courier New" panose="02070309020205020404" pitchFamily="49" charset="0"/>
              <a:buChar char="o"/>
              <a:defRPr sz="1351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First Bullet</a:t>
            </a:r>
          </a:p>
          <a:p>
            <a:pPr lvl="1"/>
            <a:r>
              <a:rPr lang="en-US" dirty="0"/>
              <a:t>Second bullet</a:t>
            </a:r>
          </a:p>
          <a:p>
            <a:pPr lvl="2"/>
            <a:r>
              <a:rPr lang="en-US" dirty="0"/>
              <a:t>Third bullet</a:t>
            </a:r>
          </a:p>
          <a:p>
            <a:pPr lvl="3"/>
            <a:r>
              <a:rPr lang="en-US" dirty="0"/>
              <a:t>Fourth bullet</a:t>
            </a:r>
          </a:p>
          <a:p>
            <a:pPr lvl="4"/>
            <a:r>
              <a:rPr lang="en-US" dirty="0"/>
              <a:t>Fifth bullet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16C005AD-705B-1543-9D5C-A510705EF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78255" y="5148974"/>
            <a:ext cx="2057400" cy="304271"/>
          </a:xfrm>
        </p:spPr>
        <p:txBody>
          <a:bodyPr/>
          <a:lstStyle>
            <a:lvl1pPr>
              <a:defRPr sz="1051">
                <a:solidFill>
                  <a:schemeClr val="tx1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486D739B-9A04-403F-898F-691ACE851E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1104" y="5059503"/>
            <a:ext cx="968179" cy="483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456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104">
          <p15:clr>
            <a:srgbClr val="FBAE40"/>
          </p15:clr>
        </p15:guide>
        <p15:guide id="4" pos="576">
          <p15:clr>
            <a:srgbClr val="FBAE40"/>
          </p15:clr>
        </p15:guide>
        <p15:guide id="5" orient="horz" pos="576">
          <p15:clr>
            <a:srgbClr val="FBAE40"/>
          </p15:clr>
        </p15:guide>
        <p15:guide id="6" pos="3552">
          <p15:clr>
            <a:srgbClr val="FBAE40"/>
          </p15:clr>
        </p15:guide>
        <p15:guide id="7" pos="4128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19" Type="http://schemas.openxmlformats.org/officeDocument/2006/relationships/slideLayout" Target="../slideLayouts/slideLayout41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0876" y="195471"/>
            <a:ext cx="8125576" cy="667606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/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9" y="1247493"/>
            <a:ext cx="8125575" cy="3857643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0236" y="5412986"/>
            <a:ext cx="439271" cy="189956"/>
          </a:xfrm>
          <a:prstGeom prst="rect">
            <a:avLst/>
          </a:prstGeom>
        </p:spPr>
        <p:txBody>
          <a:bodyPr lIns="0" rIns="0" anchor="ctr"/>
          <a:lstStyle>
            <a:lvl1pPr algn="r">
              <a:lnSpc>
                <a:spcPct val="90000"/>
              </a:lnSpc>
              <a:defRPr sz="900">
                <a:solidFill>
                  <a:schemeClr val="tx2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24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</p:sldLayoutIdLst>
  <p:hf hdr="0" ftr="0" dt="0"/>
  <p:txStyles>
    <p:titleStyle>
      <a:lvl1pPr algn="l" defTabSz="914354" rtl="0" eaLnBrk="1" latinLnBrk="0" hangingPunct="1">
        <a:lnSpc>
          <a:spcPct val="85000"/>
        </a:lnSpc>
        <a:spcBef>
          <a:spcPts val="0"/>
        </a:spcBef>
        <a:spcAft>
          <a:spcPts val="1200"/>
        </a:spcAft>
        <a:buNone/>
        <a:defRPr sz="2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88911" indent="-288911" algn="l" defTabSz="914354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>
          <a:schemeClr val="bg1"/>
        </a:buClr>
        <a:buSzPct val="110000"/>
        <a:buFont typeface="Arial Narrow" panose="020B0606020202030204" pitchFamily="34" charset="0"/>
        <a:buChar char="►"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682591" indent="-225414" algn="l" defTabSz="914354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chemeClr val="bg1"/>
          </a:solidFill>
          <a:latin typeface="+mn-lt"/>
          <a:ea typeface="+mn-ea"/>
          <a:cs typeface="+mn-cs"/>
        </a:defRPr>
      </a:lvl2pPr>
      <a:lvl3pPr marL="1087384" indent="-173030" algn="l" defTabSz="914354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120" indent="-228588" algn="l" defTabSz="914354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22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297" indent="-228588" algn="l" defTabSz="914354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»"/>
        <a:defRPr sz="22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474" indent="-228588" algn="l" defTabSz="91435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8" algn="l" defTabSz="91435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8" indent="-228588" algn="l" defTabSz="91435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8" algn="l" defTabSz="91435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0876" y="195471"/>
            <a:ext cx="8125576" cy="667606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/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9" y="1247493"/>
            <a:ext cx="8125575" cy="3857643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0236" y="5412986"/>
            <a:ext cx="439271" cy="189956"/>
          </a:xfrm>
          <a:prstGeom prst="rect">
            <a:avLst/>
          </a:prstGeom>
        </p:spPr>
        <p:txBody>
          <a:bodyPr lIns="0" rIns="0" anchor="ctr"/>
          <a:lstStyle>
            <a:lvl1pPr algn="r">
              <a:lnSpc>
                <a:spcPct val="90000"/>
              </a:lnSpc>
              <a:defRPr sz="900">
                <a:solidFill>
                  <a:schemeClr val="tx2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094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</p:sldLayoutIdLst>
  <p:hf hdr="0" ftr="0" dt="0"/>
  <p:txStyles>
    <p:titleStyle>
      <a:lvl1pPr algn="l" defTabSz="914354" rtl="0" eaLnBrk="1" latinLnBrk="0" hangingPunct="1">
        <a:lnSpc>
          <a:spcPct val="85000"/>
        </a:lnSpc>
        <a:spcBef>
          <a:spcPts val="0"/>
        </a:spcBef>
        <a:spcAft>
          <a:spcPts val="1200"/>
        </a:spcAft>
        <a:buNone/>
        <a:defRPr sz="2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88911" indent="-288911" algn="l" defTabSz="914354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>
          <a:schemeClr val="bg1"/>
        </a:buClr>
        <a:buSzPct val="110000"/>
        <a:buFont typeface="Arial Narrow" panose="020B0606020202030204" pitchFamily="34" charset="0"/>
        <a:buChar char="►"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682591" indent="-225414" algn="l" defTabSz="914354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chemeClr val="bg1"/>
          </a:solidFill>
          <a:latin typeface="+mn-lt"/>
          <a:ea typeface="+mn-ea"/>
          <a:cs typeface="+mn-cs"/>
        </a:defRPr>
      </a:lvl2pPr>
      <a:lvl3pPr marL="1087384" indent="-173030" algn="l" defTabSz="914354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120" indent="-228588" algn="l" defTabSz="914354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22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297" indent="-228588" algn="l" defTabSz="914354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»"/>
        <a:defRPr sz="22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474" indent="-228588" algn="l" defTabSz="91435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8" algn="l" defTabSz="91435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8" indent="-228588" algn="l" defTabSz="91435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8" algn="l" defTabSz="91435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0876" y="195471"/>
            <a:ext cx="8125576" cy="667606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/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9" y="1247493"/>
            <a:ext cx="8125575" cy="3857643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0236" y="5412986"/>
            <a:ext cx="439271" cy="189956"/>
          </a:xfrm>
          <a:prstGeom prst="rect">
            <a:avLst/>
          </a:prstGeom>
        </p:spPr>
        <p:txBody>
          <a:bodyPr lIns="0" rIns="0" anchor="ctr"/>
          <a:lstStyle>
            <a:lvl1pPr algn="r">
              <a:lnSpc>
                <a:spcPct val="90000"/>
              </a:lnSpc>
              <a:defRPr sz="900">
                <a:solidFill>
                  <a:schemeClr val="tx2"/>
                </a:solidFill>
              </a:defRPr>
            </a:lvl1pPr>
          </a:lstStyle>
          <a:p>
            <a:fld id="{1EA85E74-CFD1-43C2-9168-DB4B3F980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680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  <p:sldLayoutId id="2147483713" r:id="rId16"/>
    <p:sldLayoutId id="2147483714" r:id="rId17"/>
    <p:sldLayoutId id="2147483715" r:id="rId18"/>
    <p:sldLayoutId id="2147483716" r:id="rId19"/>
  </p:sldLayoutIdLst>
  <p:hf hdr="0" ftr="0" dt="0"/>
  <p:txStyles>
    <p:titleStyle>
      <a:lvl1pPr algn="l" defTabSz="914354" rtl="0" eaLnBrk="1" latinLnBrk="0" hangingPunct="1">
        <a:lnSpc>
          <a:spcPct val="85000"/>
        </a:lnSpc>
        <a:spcBef>
          <a:spcPts val="0"/>
        </a:spcBef>
        <a:spcAft>
          <a:spcPts val="1200"/>
        </a:spcAft>
        <a:buNone/>
        <a:defRPr sz="2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88911" indent="-288911" algn="l" defTabSz="914354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>
          <a:schemeClr val="bg1"/>
        </a:buClr>
        <a:buSzPct val="110000"/>
        <a:buFont typeface="Arial Narrow" panose="020B0606020202030204" pitchFamily="34" charset="0"/>
        <a:buChar char="►"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682591" indent="-225414" algn="l" defTabSz="914354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chemeClr val="bg1"/>
          </a:solidFill>
          <a:latin typeface="+mn-lt"/>
          <a:ea typeface="+mn-ea"/>
          <a:cs typeface="+mn-cs"/>
        </a:defRPr>
      </a:lvl2pPr>
      <a:lvl3pPr marL="1087384" indent="-173030" algn="l" defTabSz="914354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120" indent="-228588" algn="l" defTabSz="914354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22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297" indent="-228588" algn="l" defTabSz="914354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»"/>
        <a:defRPr sz="22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474" indent="-228588" algn="l" defTabSz="91435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8" algn="l" defTabSz="91435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8" indent="-228588" algn="l" defTabSz="91435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8" algn="l" defTabSz="914354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DAC4BAE-CCD3-4995-A176-5D64F8AE5E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2030911"/>
            <a:ext cx="8686800" cy="1653178"/>
          </a:xfrm>
        </p:spPr>
        <p:txBody>
          <a:bodyPr>
            <a:normAutofit fontScale="90000"/>
          </a:bodyPr>
          <a:lstStyle/>
          <a:p>
            <a:r>
              <a:rPr lang="en-US" sz="3300" dirty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rebuchet MS"/>
                <a:ea typeface="+mn-ea"/>
                <a:cs typeface="+mn-cs"/>
              </a:rPr>
              <a:t>Learning Session 1</a:t>
            </a:r>
            <a:br>
              <a:rPr lang="en-US" sz="3300" dirty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rebuchet MS"/>
                <a:ea typeface="+mn-ea"/>
                <a:cs typeface="+mn-cs"/>
              </a:rPr>
            </a:br>
            <a:br>
              <a:rPr lang="en-US" sz="3300" dirty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rebuchet MS"/>
                <a:ea typeface="+mn-ea"/>
                <a:cs typeface="+mn-cs"/>
              </a:rPr>
            </a:br>
            <a:r>
              <a:rPr lang="en-US" sz="3300" dirty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rebuchet MS"/>
                <a:ea typeface="+mn-ea"/>
                <a:cs typeface="+mn-cs"/>
              </a:rPr>
              <a:t>Improvement Projects</a:t>
            </a:r>
            <a:br>
              <a:rPr lang="en-US" sz="3300" dirty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rebuchet MS"/>
                <a:ea typeface="+mn-ea"/>
                <a:cs typeface="+mn-cs"/>
              </a:rPr>
            </a:br>
            <a:r>
              <a:rPr lang="en-US" sz="3300" dirty="0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Trebuchet MS"/>
                <a:ea typeface="+mn-ea"/>
                <a:cs typeface="+mn-cs"/>
              </a:rPr>
              <a:t>Problem &amp; Aim Statements and Metric Selection</a:t>
            </a:r>
            <a:br>
              <a:rPr lang="en-US" dirty="0"/>
            </a:b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314B88C-4319-4829-8EB6-2BE3F0922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1EA85E74-CFD1-43C2-9168-DB4B3F980C18}" type="slidenum">
              <a:rPr lang="en-US">
                <a:solidFill>
                  <a:prstClr val="white"/>
                </a:solidFill>
                <a:latin typeface="Trebuchet MS"/>
              </a:rPr>
              <a:pPr defTabSz="685800">
                <a:defRPr/>
              </a:pPr>
              <a:t>1</a:t>
            </a:fld>
            <a:endParaRPr lang="en-US">
              <a:solidFill>
                <a:prstClr val="white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414350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B9773-36B4-48CA-BC67-19B2E166B4FE}"/>
              </a:ext>
            </a:extLst>
          </p:cNvPr>
          <p:cNvSpPr txBox="1">
            <a:spLocks/>
          </p:cNvSpPr>
          <p:nvPr/>
        </p:nvSpPr>
        <p:spPr>
          <a:xfrm>
            <a:off x="2649721" y="1866900"/>
            <a:ext cx="3962400" cy="2494182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 What?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 For whom?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 How much?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 By when?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/>
              <a:t> Who should receive?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74AFBE4-7334-4C3D-8F2D-69130FC817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647700"/>
            <a:ext cx="6671043" cy="781048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The main questions that the aim statement should address include:</a:t>
            </a:r>
            <a:br>
              <a:rPr lang="en-US" dirty="0"/>
            </a:b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D3F0BDE-6BF3-44F8-9B47-8342A1AA3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85E74-CFD1-43C2-9168-DB4B3F980C1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B9773-36B4-48CA-BC67-19B2E166B4FE}"/>
              </a:ext>
            </a:extLst>
          </p:cNvPr>
          <p:cNvSpPr txBox="1">
            <a:spLocks/>
          </p:cNvSpPr>
          <p:nvPr/>
        </p:nvSpPr>
        <p:spPr>
          <a:xfrm>
            <a:off x="571500" y="1638300"/>
            <a:ext cx="8000997" cy="297180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What is the outcome or process you are trying to change? </a:t>
            </a:r>
          </a:p>
          <a:p>
            <a:endParaRPr lang="en-US" sz="2000" dirty="0"/>
          </a:p>
          <a:p>
            <a:r>
              <a:rPr lang="en-US" sz="2000" dirty="0"/>
              <a:t>This may be an increase or a decrease in a particular clinical or organizational factor. </a:t>
            </a:r>
          </a:p>
          <a:p>
            <a:endParaRPr lang="en-US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Examples include “to increase the percent of presumptive TB patients receiving a TB Xpert test result within 48 hours,” or “to increase the number of children under 5 years that receive a urinary LF-LAM test.”</a:t>
            </a:r>
          </a:p>
          <a:p>
            <a:endParaRPr lang="en-US" sz="20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74AFBE4-7334-4C3D-8F2D-69130FC817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828" y="623178"/>
            <a:ext cx="6094342" cy="634122"/>
          </a:xfrm>
        </p:spPr>
        <p:txBody>
          <a:bodyPr>
            <a:normAutofit/>
          </a:bodyPr>
          <a:lstStyle/>
          <a:p>
            <a:r>
              <a:rPr lang="en-US" sz="3200" dirty="0"/>
              <a:t>Aim Statement Question - What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D3F0BDE-6BF3-44F8-9B47-8342A1AA3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85E74-CFD1-43C2-9168-DB4B3F980C1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824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B9773-36B4-48CA-BC67-19B2E166B4FE}"/>
              </a:ext>
            </a:extLst>
          </p:cNvPr>
          <p:cNvSpPr txBox="1">
            <a:spLocks/>
          </p:cNvSpPr>
          <p:nvPr/>
        </p:nvSpPr>
        <p:spPr>
          <a:xfrm>
            <a:off x="571501" y="1333500"/>
            <a:ext cx="8000997" cy="304800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What is the target population or group for whom we are trying to improve care? </a:t>
            </a:r>
          </a:p>
          <a:p>
            <a:endParaRPr lang="en-US" sz="2000" dirty="0"/>
          </a:p>
          <a:p>
            <a:r>
              <a:rPr lang="en-US" sz="2000" dirty="0"/>
              <a:t>This can encompass the population served by a facility or a geographic location and/or a target population. </a:t>
            </a:r>
          </a:p>
          <a:p>
            <a:endParaRPr lang="en-US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For example, an answer to “for whom” might be “All presumptive TB patients at Rural Health Center A” or “Children under the age of 5 seeking care at ART and OVC points-of-care at Hospital Z.”</a:t>
            </a:r>
          </a:p>
          <a:p>
            <a:endParaRPr lang="en-US" sz="20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74AFBE4-7334-4C3D-8F2D-69130FC817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5849" y="670802"/>
            <a:ext cx="6972299" cy="557922"/>
          </a:xfrm>
        </p:spPr>
        <p:txBody>
          <a:bodyPr>
            <a:normAutofit/>
          </a:bodyPr>
          <a:lstStyle/>
          <a:p>
            <a:r>
              <a:rPr lang="en-US" sz="3200" dirty="0"/>
              <a:t>Aim Statement Question – For Whom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D3F0BDE-6BF3-44F8-9B47-8342A1AA3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85E74-CFD1-43C2-9168-DB4B3F980C1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2812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7746C32-9AE7-4749-98A9-145B714EA739}"/>
              </a:ext>
            </a:extLst>
          </p:cNvPr>
          <p:cNvSpPr txBox="1">
            <a:spLocks/>
          </p:cNvSpPr>
          <p:nvPr/>
        </p:nvSpPr>
        <p:spPr>
          <a:xfrm>
            <a:off x="762001" y="1778297"/>
            <a:ext cx="7619997" cy="1676400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Provide clear measurable targets for the amount of improvement you expect to see. </a:t>
            </a:r>
          </a:p>
          <a:p>
            <a:pPr marL="0" indent="0">
              <a:buNone/>
            </a:pPr>
            <a:endParaRPr lang="en-US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100" dirty="0"/>
              <a:t>For example, percentage increase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1FAFC6C-1196-42F6-8D57-EF1E3BBE79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4904" y="708760"/>
            <a:ext cx="7086597" cy="469603"/>
          </a:xfrm>
        </p:spPr>
        <p:txBody>
          <a:bodyPr>
            <a:noAutofit/>
          </a:bodyPr>
          <a:lstStyle/>
          <a:p>
            <a:r>
              <a:rPr lang="en-US" sz="3200" dirty="0"/>
              <a:t>Aim Statement Question – How Much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C283C8B-D29E-4CF8-9E8B-A29A59826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85E74-CFD1-43C2-9168-DB4B3F980C1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576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7746C32-9AE7-4749-98A9-145B714EA739}"/>
              </a:ext>
            </a:extLst>
          </p:cNvPr>
          <p:cNvSpPr txBox="1">
            <a:spLocks/>
          </p:cNvSpPr>
          <p:nvPr/>
        </p:nvSpPr>
        <p:spPr>
          <a:xfrm>
            <a:off x="838200" y="1257300"/>
            <a:ext cx="7848600" cy="358140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Provide a clearly defined timeframe for how much improvement you expect to see and by when. </a:t>
            </a:r>
          </a:p>
          <a:p>
            <a:endParaRPr lang="en-US" sz="2400" dirty="0"/>
          </a:p>
          <a:p>
            <a:r>
              <a:rPr lang="en-US" sz="2400" dirty="0"/>
              <a:t>Setting a timeframe helps motivate the teams to keep up momentum for the improvement. The timeframe should be realistic, but not allow a team to put off making improvements. </a:t>
            </a:r>
          </a:p>
          <a:p>
            <a:endParaRPr lang="en-US" sz="18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100" dirty="0"/>
              <a:t>For example: Based on the topic, your timeframe might be “by next week” or “within the month.”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1FAFC6C-1196-42F6-8D57-EF1E3BBE79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1" y="647700"/>
            <a:ext cx="7010397" cy="469603"/>
          </a:xfrm>
        </p:spPr>
        <p:txBody>
          <a:bodyPr>
            <a:noAutofit/>
          </a:bodyPr>
          <a:lstStyle/>
          <a:p>
            <a:r>
              <a:rPr lang="en-US" sz="3200" dirty="0"/>
              <a:t>Aim Statement Question – By When?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C283C8B-D29E-4CF8-9E8B-A29A59826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85E74-CFD1-43C2-9168-DB4B3F980C1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4378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AE20281-E6F7-4AE8-9EFA-3726E4F16557}"/>
              </a:ext>
            </a:extLst>
          </p:cNvPr>
          <p:cNvSpPr txBox="1">
            <a:spLocks/>
          </p:cNvSpPr>
          <p:nvPr/>
        </p:nvSpPr>
        <p:spPr>
          <a:xfrm>
            <a:off x="463769" y="1102993"/>
            <a:ext cx="8150772" cy="469603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i="1" dirty="0"/>
              <a:t>Below are examples of weak and strong aim statements:</a:t>
            </a:r>
            <a:endParaRPr lang="en-US" sz="2000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25BFD17-F38D-4B1B-A4B5-42458F4E26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870852"/>
              </p:ext>
            </p:extLst>
          </p:nvPr>
        </p:nvGraphicFramePr>
        <p:xfrm>
          <a:off x="652955" y="1638300"/>
          <a:ext cx="7772400" cy="3252613"/>
        </p:xfrm>
        <a:graphic>
          <a:graphicData uri="http://schemas.openxmlformats.org/drawingml/2006/table">
            <a:tbl>
              <a:tblPr/>
              <a:tblGrid>
                <a:gridCol w="3119299">
                  <a:extLst>
                    <a:ext uri="{9D8B030D-6E8A-4147-A177-3AD203B41FA5}">
                      <a16:colId xmlns:a16="http://schemas.microsoft.com/office/drawing/2014/main" val="2791416330"/>
                    </a:ext>
                  </a:extLst>
                </a:gridCol>
                <a:gridCol w="4653101">
                  <a:extLst>
                    <a:ext uri="{9D8B030D-6E8A-4147-A177-3AD203B41FA5}">
                      <a16:colId xmlns:a16="http://schemas.microsoft.com/office/drawing/2014/main" val="4236491500"/>
                    </a:ext>
                  </a:extLst>
                </a:gridCol>
              </a:tblGrid>
              <a:tr h="32708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Weak aim statements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Strong aim statements</a:t>
                      </a:r>
                    </a:p>
                  </a:txBody>
                  <a:tcPr marL="6350" marR="6350" marT="6350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1220284"/>
                  </a:ext>
                </a:extLst>
              </a:tr>
              <a:tr h="1809372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 will have more pregnant women attend antenatal care</a:t>
                      </a:r>
                      <a:endParaRPr lang="en-US" dirty="0"/>
                    </a:p>
                  </a:txBody>
                  <a:tcPr marL="6350" marR="6350" marT="6350" marB="0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Health Center X will improve the </a:t>
                      </a:r>
                    </a:p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percentage of presumptive TB patients   </a:t>
                      </a:r>
                    </a:p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seeking care at ART clinics that receive a  </a:t>
                      </a:r>
                    </a:p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mWRD test result from 45% to 90% in the </a:t>
                      </a:r>
                    </a:p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next 30 days</a:t>
                      </a:r>
                    </a:p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3245919"/>
                  </a:ext>
                </a:extLst>
              </a:tr>
              <a:tr h="99893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 will increase HIV-positive </a:t>
                      </a:r>
                    </a:p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patients screened for TB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We will improve the percentage of HIV-</a:t>
                      </a:r>
                    </a:p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positive patients who are screened for TB </a:t>
                      </a:r>
                    </a:p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from 20% to 60% in the next 3 weeks.</a:t>
                      </a:r>
                    </a:p>
                  </a:txBody>
                  <a:tcPr marL="6350" marR="6350" marT="635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3957890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024B8CE8-A4A7-4545-A01D-B756D35798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727" y="647700"/>
            <a:ext cx="7538545" cy="469603"/>
          </a:xfrm>
        </p:spPr>
        <p:txBody>
          <a:bodyPr>
            <a:noAutofit/>
          </a:bodyPr>
          <a:lstStyle/>
          <a:p>
            <a:r>
              <a:rPr lang="en-US" sz="3200" dirty="0"/>
              <a:t>Aim Statement – Who Should Receive?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3DE091-D415-4262-9A7F-6468A9620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85E74-CFD1-43C2-9168-DB4B3F980C1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7607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8D0D2-C764-4CF2-9E7B-222EC6A75CF2}"/>
              </a:ext>
            </a:extLst>
          </p:cNvPr>
          <p:cNvSpPr txBox="1">
            <a:spLocks/>
          </p:cNvSpPr>
          <p:nvPr/>
        </p:nvSpPr>
        <p:spPr>
          <a:xfrm>
            <a:off x="457200" y="1562100"/>
            <a:ext cx="8229600" cy="2438400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dirty="0"/>
              <a:t>How will we know a change is an improvement?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2800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dirty="0"/>
              <a:t> Proper measurement provides an objective gauge of the project success (or failure) 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C1537AB-5C09-4E7D-B3E4-63F3781D4D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5774" y="647700"/>
            <a:ext cx="6092452" cy="469603"/>
          </a:xfrm>
        </p:spPr>
        <p:txBody>
          <a:bodyPr>
            <a:noAutofit/>
          </a:bodyPr>
          <a:lstStyle/>
          <a:p>
            <a:r>
              <a:rPr lang="en-US" sz="3200" dirty="0"/>
              <a:t>Using Metrics for Improvement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350DDF4-2130-4A95-99B0-3AE5FA68F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85E74-CFD1-43C2-9168-DB4B3F980C1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7931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3350B-FB3A-4F73-991B-E2165315779A}"/>
              </a:ext>
            </a:extLst>
          </p:cNvPr>
          <p:cNvSpPr txBox="1">
            <a:spLocks/>
          </p:cNvSpPr>
          <p:nvPr/>
        </p:nvSpPr>
        <p:spPr>
          <a:xfrm>
            <a:off x="635872" y="1409700"/>
            <a:ext cx="8229600" cy="2666999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You are the Head of the TB unit at your facility</a:t>
            </a:r>
          </a:p>
          <a:p>
            <a:r>
              <a:rPr lang="en-US" sz="2800" dirty="0"/>
              <a:t>You have been informed that some presumptive TB patients are not receiving a molecular WHO-approved rapid diagnostic test (mWRD) as recommended.</a:t>
            </a:r>
          </a:p>
          <a:p>
            <a:r>
              <a:rPr lang="en-US" sz="2800" dirty="0"/>
              <a:t>What will you do to rectify the situation?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8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831D912-026F-4F78-B29D-C4D218242B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90801" y="647700"/>
            <a:ext cx="3962397" cy="469603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Scenario Simulation</a:t>
            </a:r>
            <a:br>
              <a:rPr lang="en-US" dirty="0"/>
            </a:b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97D285C-43DE-439F-8460-0EF5544D7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85E74-CFD1-43C2-9168-DB4B3F980C1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547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51104B1C-57DC-4743-AD22-1B3D01CDB5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4802600"/>
              </p:ext>
            </p:extLst>
          </p:nvPr>
        </p:nvGraphicFramePr>
        <p:xfrm>
          <a:off x="304800" y="1409700"/>
          <a:ext cx="8610601" cy="3336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33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27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5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954">
                <a:tc>
                  <a:txBody>
                    <a:bodyPr/>
                    <a:lstStyle/>
                    <a:p>
                      <a:r>
                        <a:rPr lang="en-US" sz="1800" dirty="0"/>
                        <a:t>Inputs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Outputs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C00000"/>
                          </a:solidFill>
                        </a:rPr>
                        <a:t>Outcomes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Impact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3511">
                <a:tc>
                  <a:txBody>
                    <a:bodyPr/>
                    <a:lstStyle/>
                    <a:p>
                      <a:r>
                        <a:rPr lang="en-US" sz="1400" b="1" dirty="0"/>
                        <a:t># or quality of resources coming into the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Measures the workings</a:t>
                      </a:r>
                      <a:r>
                        <a:rPr lang="en-US" sz="1400" b="1" baseline="0" dirty="0"/>
                        <a:t> of the system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Count the goods &amp; Services produced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Assess the actual results of goods/ services on the customer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Assess the actual impact of goods/ services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6981">
                <a:tc>
                  <a:txBody>
                    <a:bodyPr/>
                    <a:lstStyle/>
                    <a:p>
                      <a:r>
                        <a:rPr lang="en-US" sz="1400" dirty="0"/>
                        <a:t>- # people trained</a:t>
                      </a:r>
                    </a:p>
                    <a:p>
                      <a:r>
                        <a:rPr lang="en-US" sz="1400" dirty="0"/>
                        <a:t>- Equipment</a:t>
                      </a:r>
                    </a:p>
                    <a:p>
                      <a:r>
                        <a:rPr lang="en-US" sz="1400" dirty="0"/>
                        <a:t>- Materials</a:t>
                      </a:r>
                    </a:p>
                    <a:p>
                      <a:r>
                        <a:rPr lang="en-US" sz="1400" dirty="0"/>
                        <a:t>- Commodities</a:t>
                      </a:r>
                    </a:p>
                    <a:p>
                      <a:r>
                        <a:rPr lang="en-US" sz="1400" dirty="0"/>
                        <a:t>- #</a:t>
                      </a:r>
                      <a:r>
                        <a:rPr lang="en-US" sz="1400" baseline="0" dirty="0"/>
                        <a:t> of customers</a:t>
                      </a:r>
                    </a:p>
                    <a:p>
                      <a:r>
                        <a:rPr lang="en-US" sz="1400" baseline="0" dirty="0"/>
                        <a:t>  needing service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400" dirty="0"/>
                        <a:t>- TB testing </a:t>
                      </a:r>
                    </a:p>
                    <a:p>
                      <a:r>
                        <a:rPr lang="en-US" altLang="en-US" sz="1400" dirty="0"/>
                        <a:t>- Test ordering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altLang="en-US" sz="1400" dirty="0"/>
                        <a:t>- Tracking 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altLang="en-US" sz="1400" dirty="0"/>
                        <a:t>  defaulters </a:t>
                      </a:r>
                      <a:endParaRPr lang="en-US" sz="1400" dirty="0"/>
                    </a:p>
                    <a:p>
                      <a:r>
                        <a:rPr lang="en-US" sz="1400" dirty="0"/>
                        <a:t>- Process time </a:t>
                      </a:r>
                    </a:p>
                    <a:p>
                      <a:r>
                        <a:rPr lang="en-US" sz="1400" dirty="0"/>
                        <a:t>- Errors/Reject</a:t>
                      </a:r>
                      <a:r>
                        <a:rPr lang="en-US" sz="1400" baseline="0" dirty="0"/>
                        <a:t> rate</a:t>
                      </a:r>
                    </a:p>
                    <a:p>
                      <a:r>
                        <a:rPr lang="en-US" sz="1400" baseline="0" dirty="0"/>
                        <a:t>- # of steps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/>
                        <a:t>- # patients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/>
                        <a:t>- # TB tests done</a:t>
                      </a:r>
                    </a:p>
                    <a:p>
                      <a:r>
                        <a:rPr lang="en-US" sz="1400" dirty="0"/>
                        <a:t>- # defaulters</a:t>
                      </a:r>
                      <a:r>
                        <a:rPr lang="en-US" sz="1400" baseline="0" dirty="0"/>
                        <a:t> RTC</a:t>
                      </a:r>
                    </a:p>
                    <a:p>
                      <a:r>
                        <a:rPr lang="en-US" sz="1400" baseline="0" dirty="0"/>
                        <a:t>- Cost of processes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/>
                        <a:t>- % Retained in care</a:t>
                      </a:r>
                      <a:endParaRPr lang="en-US" sz="1400" dirty="0"/>
                    </a:p>
                    <a:p>
                      <a:r>
                        <a:rPr lang="en-US" sz="1400" dirty="0"/>
                        <a:t>- Customer</a:t>
                      </a:r>
                    </a:p>
                    <a:p>
                      <a:r>
                        <a:rPr lang="en-US" sz="1400" baseline="0" dirty="0"/>
                        <a:t>  satisfaction</a:t>
                      </a:r>
                    </a:p>
                    <a:p>
                      <a:r>
                        <a:rPr lang="en-US" sz="1400" baseline="0" dirty="0"/>
                        <a:t>- Cost savings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400" dirty="0"/>
                        <a:t>- Deaths   </a:t>
                      </a:r>
                    </a:p>
                    <a:p>
                      <a:r>
                        <a:rPr lang="en-US" altLang="en-US" sz="1400" dirty="0"/>
                        <a:t>   averted 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BFA18292-8F02-499E-ADF0-B381BAA735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81301" y="575175"/>
            <a:ext cx="3657597" cy="469603"/>
          </a:xfrm>
        </p:spPr>
        <p:txBody>
          <a:bodyPr>
            <a:noAutofit/>
          </a:bodyPr>
          <a:lstStyle/>
          <a:p>
            <a:r>
              <a:rPr lang="en-US" sz="3200" dirty="0"/>
              <a:t>Types of Measures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E7B20BD-3556-44B9-962A-C4B439DB4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85E74-CFD1-43C2-9168-DB4B3F980C1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6168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24A3F-A0FC-4F1E-B3CD-23FB5DFFA071}"/>
              </a:ext>
            </a:extLst>
          </p:cNvPr>
          <p:cNvSpPr txBox="1">
            <a:spLocks/>
          </p:cNvSpPr>
          <p:nvPr/>
        </p:nvSpPr>
        <p:spPr>
          <a:xfrm>
            <a:off x="685796" y="1409699"/>
            <a:ext cx="7924800" cy="3200401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Select the most appropriate metrics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Brainstorm with the team to get the best ideas </a:t>
            </a:r>
          </a:p>
          <a:p>
            <a:pPr marL="342900" lvl="1" indent="0">
              <a:buNone/>
            </a:pPr>
            <a:r>
              <a:rPr lang="en-US" sz="2000" dirty="0"/>
              <a:t>	</a:t>
            </a:r>
          </a:p>
          <a:p>
            <a:r>
              <a:rPr lang="en-US" sz="2000" dirty="0"/>
              <a:t>Clearly define the specifics for each selected metric. For example: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If measuring errors (or the lack thereof), specify the meaning of “error free.”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If measuring whether the requirements are met, clarify if all requirements must be met, or only a percentage of the requirements?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76C4DE9-63A0-42A9-8241-235F70165C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1801" y="647700"/>
            <a:ext cx="3200397" cy="469603"/>
          </a:xfrm>
        </p:spPr>
        <p:txBody>
          <a:bodyPr>
            <a:noAutofit/>
          </a:bodyPr>
          <a:lstStyle/>
          <a:p>
            <a:r>
              <a:rPr lang="en-US" sz="3200" dirty="0"/>
              <a:t>Metric Selection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43401F-B3EE-49C2-9681-D226FC786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85E74-CFD1-43C2-9168-DB4B3F980C1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86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E7078BC-4041-4A02-9ED8-B7CF3DC554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5705" y="937093"/>
            <a:ext cx="4532590" cy="3840813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DA04E2-D495-4887-A72A-DFCEB5729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85E74-CFD1-43C2-9168-DB4B3F980C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7319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866EE-F87E-43FA-A7E0-CB0268C696F7}"/>
              </a:ext>
            </a:extLst>
          </p:cNvPr>
          <p:cNvSpPr txBox="1">
            <a:spLocks/>
          </p:cNvSpPr>
          <p:nvPr/>
        </p:nvSpPr>
        <p:spPr>
          <a:xfrm>
            <a:off x="876302" y="1562099"/>
            <a:ext cx="7467597" cy="2590801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/>
              <a:t>The best metrics have the following characteristics: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  <a:p>
            <a:r>
              <a:rPr lang="en-US" sz="2000" dirty="0"/>
              <a:t>Directly linked to the desired outcome (or a close proxy) </a:t>
            </a:r>
          </a:p>
          <a:p>
            <a:r>
              <a:rPr lang="en-US" sz="2000" dirty="0"/>
              <a:t>Powerful enough to demonstrate the effects of the change </a:t>
            </a:r>
          </a:p>
          <a:p>
            <a:r>
              <a:rPr lang="en-US" sz="2000" dirty="0"/>
              <a:t>Meaningful to the project and stakeholders </a:t>
            </a:r>
          </a:p>
          <a:p>
            <a:r>
              <a:rPr lang="en-US" sz="2000" dirty="0"/>
              <a:t>Realistic to collect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900621F-A0A5-4C61-B53B-607B8CD89B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2603" y="683505"/>
            <a:ext cx="5714997" cy="469603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What makes an ideal metric? </a:t>
            </a:r>
            <a:br>
              <a:rPr lang="en-US" dirty="0"/>
            </a:b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6D6F2FE-98E2-4CF5-B22A-83BC6F848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85E74-CFD1-43C2-9168-DB4B3F980C1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9304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657C50-FEFA-44DD-8DA0-8F382B9D9569}"/>
              </a:ext>
            </a:extLst>
          </p:cNvPr>
          <p:cNvSpPr txBox="1">
            <a:spLocks/>
          </p:cNvSpPr>
          <p:nvPr/>
        </p:nvSpPr>
        <p:spPr>
          <a:xfrm>
            <a:off x="609600" y="1560333"/>
            <a:ext cx="8077200" cy="313799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25000"/>
              </a:spcAft>
            </a:pPr>
            <a:r>
              <a:rPr lang="en-US" altLang="en-US" sz="2800" b="1" dirty="0"/>
              <a:t>Relevance</a:t>
            </a:r>
          </a:p>
          <a:p>
            <a:pPr lvl="1">
              <a:spcBef>
                <a:spcPct val="0"/>
              </a:spcBef>
              <a:spcAft>
                <a:spcPct val="2500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/>
              <a:t>Does the indicator affect a lot of people or programs?</a:t>
            </a:r>
          </a:p>
          <a:p>
            <a:pPr lvl="1">
              <a:spcBef>
                <a:spcPct val="0"/>
              </a:spcBef>
              <a:spcAft>
                <a:spcPct val="2500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/>
              <a:t>Does the indicator have a great impact on the programs or patients/clients in your health facility?</a:t>
            </a:r>
          </a:p>
          <a:p>
            <a:pPr lvl="1">
              <a:spcBef>
                <a:spcPct val="0"/>
              </a:spcBef>
              <a:spcAft>
                <a:spcPct val="25000"/>
              </a:spcAft>
            </a:pPr>
            <a:endParaRPr lang="en-US" altLang="en-US" sz="2400" dirty="0"/>
          </a:p>
          <a:p>
            <a:pPr>
              <a:spcBef>
                <a:spcPct val="0"/>
              </a:spcBef>
              <a:spcAft>
                <a:spcPct val="25000"/>
              </a:spcAft>
            </a:pPr>
            <a:r>
              <a:rPr lang="en-US" altLang="en-US" sz="2800" b="1" dirty="0"/>
              <a:t>Measurability</a:t>
            </a:r>
          </a:p>
          <a:p>
            <a:pPr lvl="1">
              <a:spcBef>
                <a:spcPct val="0"/>
              </a:spcBef>
              <a:spcAft>
                <a:spcPct val="2500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/>
              <a:t>Can the indicator realistically and efficiently be measured given finite resources?</a:t>
            </a:r>
            <a:endParaRPr lang="en-US" dirty="0"/>
          </a:p>
          <a:p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43845002-AB69-4658-A648-EAC9E99DAA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73626" y="640080"/>
            <a:ext cx="4253948" cy="469603"/>
          </a:xfrm>
        </p:spPr>
        <p:txBody>
          <a:bodyPr>
            <a:noAutofit/>
          </a:bodyPr>
          <a:lstStyle/>
          <a:p>
            <a:r>
              <a:rPr lang="en-US" sz="3200" dirty="0"/>
              <a:t>Metric Characteristics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9BDA37F-E30A-4D96-8A20-F1A94B77F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85E74-CFD1-43C2-9168-DB4B3F980C1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919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C7267C-2F36-4F18-9398-46D1C7C6DF8B}"/>
              </a:ext>
            </a:extLst>
          </p:cNvPr>
          <p:cNvSpPr txBox="1">
            <a:spLocks/>
          </p:cNvSpPr>
          <p:nvPr/>
        </p:nvSpPr>
        <p:spPr>
          <a:xfrm>
            <a:off x="457200" y="1409700"/>
            <a:ext cx="8229600" cy="3410394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25000"/>
              </a:spcAft>
            </a:pPr>
            <a:r>
              <a:rPr lang="en-US" altLang="en-US" sz="2800" b="1" dirty="0"/>
              <a:t>Validity</a:t>
            </a:r>
          </a:p>
          <a:p>
            <a:pPr marL="342900" lvl="1" indent="0">
              <a:spcBef>
                <a:spcPct val="0"/>
              </a:spcBef>
              <a:spcAft>
                <a:spcPct val="25000"/>
              </a:spcAft>
              <a:buNone/>
            </a:pPr>
            <a:r>
              <a:rPr lang="en-US" altLang="en-US" sz="2400" dirty="0"/>
              <a:t>Is the indicator based on accepted guidelines or developed through formal group-decision making methods?</a:t>
            </a:r>
          </a:p>
          <a:p>
            <a:pPr lvl="1">
              <a:spcBef>
                <a:spcPct val="0"/>
              </a:spcBef>
              <a:spcAft>
                <a:spcPct val="25000"/>
              </a:spcAft>
            </a:pPr>
            <a:endParaRPr lang="en-US" altLang="en-US" sz="1400" dirty="0"/>
          </a:p>
          <a:p>
            <a:pPr>
              <a:spcBef>
                <a:spcPct val="0"/>
              </a:spcBef>
              <a:spcAft>
                <a:spcPct val="25000"/>
              </a:spcAft>
            </a:pPr>
            <a:r>
              <a:rPr lang="en-US" altLang="en-US" sz="2800" b="1" dirty="0"/>
              <a:t>Improvability</a:t>
            </a:r>
          </a:p>
          <a:p>
            <a:pPr marL="342900" lvl="1" indent="0">
              <a:spcBef>
                <a:spcPct val="0"/>
              </a:spcBef>
              <a:spcAft>
                <a:spcPct val="25000"/>
              </a:spcAft>
              <a:buNone/>
            </a:pPr>
            <a:r>
              <a:rPr lang="en-US" altLang="en-US" sz="2400" dirty="0"/>
              <a:t>Can the performance rate associated with the indicator realistically be improved given the limitations of your services and population?</a:t>
            </a:r>
            <a:endParaRPr lang="en-US" sz="2000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F14D7A6-3F52-4926-9B4E-991A109AB0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599" y="696689"/>
            <a:ext cx="6400801" cy="469603"/>
          </a:xfrm>
        </p:spPr>
        <p:txBody>
          <a:bodyPr>
            <a:noAutofit/>
          </a:bodyPr>
          <a:lstStyle/>
          <a:p>
            <a:r>
              <a:rPr lang="en-US" sz="3200" dirty="0"/>
              <a:t>Metric Characteristics Continued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2DB1255-16A2-4F3F-8FB4-D799FDD4B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85E74-CFD1-43C2-9168-DB4B3F980C1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263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8B9489C-D5C3-4C06-AF12-A566C7028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85E74-CFD1-43C2-9168-DB4B3F980C18}" type="slidenum">
              <a:rPr lang="en-US" smtClean="0"/>
              <a:t>23</a:t>
            </a:fld>
            <a:endParaRPr lang="en-US"/>
          </a:p>
        </p:txBody>
      </p:sp>
      <p:sp>
        <p:nvSpPr>
          <p:cNvPr id="8" name="Title 4">
            <a:extLst>
              <a:ext uri="{FF2B5EF4-FFF2-40B4-BE49-F238E27FC236}">
                <a16:creationId xmlns:a16="http://schemas.microsoft.com/office/drawing/2014/main" id="{953CFC55-B93C-43CB-9C64-CDE4D30790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8658" y="623670"/>
            <a:ext cx="4419597" cy="469603"/>
          </a:xfrm>
        </p:spPr>
        <p:txBody>
          <a:bodyPr>
            <a:noAutofit/>
          </a:bodyPr>
          <a:lstStyle/>
          <a:p>
            <a:r>
              <a:rPr lang="en-US" sz="3200" dirty="0"/>
              <a:t>Metric Selection Steps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9BBF9CB-BBE7-403C-A288-6355FC4727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869613"/>
              </p:ext>
            </p:extLst>
          </p:nvPr>
        </p:nvGraphicFramePr>
        <p:xfrm>
          <a:off x="1066800" y="1333500"/>
          <a:ext cx="7086600" cy="32305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43300">
                  <a:extLst>
                    <a:ext uri="{9D8B030D-6E8A-4147-A177-3AD203B41FA5}">
                      <a16:colId xmlns:a16="http://schemas.microsoft.com/office/drawing/2014/main" val="4067021641"/>
                    </a:ext>
                  </a:extLst>
                </a:gridCol>
                <a:gridCol w="3543300">
                  <a:extLst>
                    <a:ext uri="{9D8B030D-6E8A-4147-A177-3AD203B41FA5}">
                      <a16:colId xmlns:a16="http://schemas.microsoft.com/office/drawing/2014/main" val="2631841250"/>
                    </a:ext>
                  </a:extLst>
                </a:gridCol>
              </a:tblGrid>
              <a:tr h="4568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STEPS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370051"/>
                  </a:ext>
                </a:extLst>
              </a:tr>
              <a:tr h="2591112">
                <a:tc>
                  <a:txBody>
                    <a:bodyPr/>
                    <a:lstStyle/>
                    <a:p>
                      <a:r>
                        <a:rPr lang="en-US" sz="1600" dirty="0"/>
                        <a:t>Specify the reasonable requirement for care</a:t>
                      </a:r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r>
                        <a:rPr lang="en-US" sz="1600" dirty="0"/>
                        <a:t>Define the indicator</a:t>
                      </a:r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r>
                        <a:rPr lang="en-US" sz="1600" dirty="0"/>
                        <a:t>Determine eligible population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All patients that screen positive for TB should be linked to </a:t>
                      </a:r>
                      <a:r>
                        <a:rPr lang="en-US" sz="1600" dirty="0" err="1"/>
                        <a:t>mWRD</a:t>
                      </a:r>
                      <a:r>
                        <a:rPr lang="en-US" sz="1600" dirty="0"/>
                        <a:t> testing services</a:t>
                      </a:r>
                    </a:p>
                    <a:p>
                      <a:endParaRPr lang="en-US" sz="1600" dirty="0"/>
                    </a:p>
                    <a:p>
                      <a:r>
                        <a:rPr lang="en-US" sz="1600" dirty="0"/>
                        <a:t>% of TB screen-positive patients receiving an </a:t>
                      </a:r>
                      <a:r>
                        <a:rPr lang="en-US" sz="1600" dirty="0" err="1"/>
                        <a:t>mWRD</a:t>
                      </a:r>
                      <a:r>
                        <a:rPr lang="en-US" sz="1600" dirty="0"/>
                        <a:t> test</a:t>
                      </a:r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r>
                        <a:rPr lang="en-US" sz="1600" dirty="0"/>
                        <a:t>All patients who were screened for TB at the facility’s ART and TB clinics during the review period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450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69141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C86FD-997C-4173-9E44-D204D928AE07}"/>
              </a:ext>
            </a:extLst>
          </p:cNvPr>
          <p:cNvSpPr txBox="1">
            <a:spLocks/>
          </p:cNvSpPr>
          <p:nvPr/>
        </p:nvSpPr>
        <p:spPr>
          <a:xfrm>
            <a:off x="533400" y="1333501"/>
            <a:ext cx="7924804" cy="3200399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/>
              <a:t>A numerator </a:t>
            </a:r>
            <a:r>
              <a:rPr lang="en-US" dirty="0"/>
              <a:t>– The proportion of the study population that met the set requirements.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i="1" dirty="0"/>
              <a:t>Example: </a:t>
            </a:r>
            <a:r>
              <a:rPr lang="en-US" sz="1800" dirty="0"/>
              <a:t># of </a:t>
            </a:r>
            <a:r>
              <a:rPr lang="en-US" dirty="0"/>
              <a:t>TB screen-positive</a:t>
            </a:r>
            <a:r>
              <a:rPr lang="en-US" sz="1800" dirty="0"/>
              <a:t> patients with documented </a:t>
            </a:r>
            <a:r>
              <a:rPr lang="en-US" dirty="0" err="1"/>
              <a:t>mWRD</a:t>
            </a:r>
            <a:r>
              <a:rPr lang="en-US" dirty="0"/>
              <a:t> test results </a:t>
            </a:r>
            <a:r>
              <a:rPr lang="en-US" sz="1800" dirty="0"/>
              <a:t>within the review period.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i="1" dirty="0"/>
          </a:p>
          <a:p>
            <a:pPr marL="0" indent="0">
              <a:buNone/>
            </a:pPr>
            <a:r>
              <a:rPr lang="en-US" i="1" dirty="0"/>
              <a:t> </a:t>
            </a:r>
            <a:endParaRPr lang="en-US" dirty="0"/>
          </a:p>
          <a:p>
            <a:r>
              <a:rPr lang="en-US" b="1" i="1" dirty="0"/>
              <a:t>A denominator </a:t>
            </a:r>
            <a:r>
              <a:rPr lang="en-US" dirty="0"/>
              <a:t>– The entire study population, or all subjects reviewed in a selected sample.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i="1" dirty="0"/>
              <a:t>Example: # of </a:t>
            </a:r>
            <a:r>
              <a:rPr lang="en-US" dirty="0"/>
              <a:t>ART and TB clinic patients that screened positive</a:t>
            </a:r>
            <a:r>
              <a:rPr lang="en-US" sz="1800" dirty="0"/>
              <a:t> </a:t>
            </a:r>
            <a:r>
              <a:rPr lang="en-US" dirty="0"/>
              <a:t>for TB</a:t>
            </a:r>
            <a:r>
              <a:rPr lang="en-US" sz="1800" dirty="0"/>
              <a:t> within the review period</a:t>
            </a:r>
            <a:endParaRPr lang="en-US" sz="20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04F5BF1-51E2-49A1-8DF4-736F700A35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76503" y="641498"/>
            <a:ext cx="4038597" cy="469603"/>
          </a:xfrm>
        </p:spPr>
        <p:txBody>
          <a:bodyPr>
            <a:noAutofit/>
          </a:bodyPr>
          <a:lstStyle/>
          <a:p>
            <a:r>
              <a:rPr lang="en-US" sz="3200" dirty="0"/>
              <a:t>A metric must have: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FBE2F76-0EAD-49E2-8D13-AC72A63D6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85E74-CFD1-43C2-9168-DB4B3F980C1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566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8B9489C-D5C3-4C06-AF12-A566C7028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85E74-CFD1-43C2-9168-DB4B3F980C18}" type="slidenum">
              <a:rPr lang="en-US" smtClean="0"/>
              <a:t>25</a:t>
            </a:fld>
            <a:endParaRPr lang="en-US"/>
          </a:p>
        </p:txBody>
      </p:sp>
      <p:sp>
        <p:nvSpPr>
          <p:cNvPr id="8" name="Title 4">
            <a:extLst>
              <a:ext uri="{FF2B5EF4-FFF2-40B4-BE49-F238E27FC236}">
                <a16:creationId xmlns:a16="http://schemas.microsoft.com/office/drawing/2014/main" id="{953CFC55-B93C-43CB-9C64-CDE4D30790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1100" y="647700"/>
            <a:ext cx="6781800" cy="469603"/>
          </a:xfrm>
        </p:spPr>
        <p:txBody>
          <a:bodyPr>
            <a:noAutofit/>
          </a:bodyPr>
          <a:lstStyle/>
          <a:p>
            <a:r>
              <a:rPr lang="en-US" sz="3200" dirty="0"/>
              <a:t>Metric Selection Steps Continued…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9BBF9CB-BBE7-403C-A288-6355FC4727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67195"/>
              </p:ext>
            </p:extLst>
          </p:nvPr>
        </p:nvGraphicFramePr>
        <p:xfrm>
          <a:off x="876300" y="1485900"/>
          <a:ext cx="7391400" cy="3144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95700">
                  <a:extLst>
                    <a:ext uri="{9D8B030D-6E8A-4147-A177-3AD203B41FA5}">
                      <a16:colId xmlns:a16="http://schemas.microsoft.com/office/drawing/2014/main" val="4067021641"/>
                    </a:ext>
                  </a:extLst>
                </a:gridCol>
                <a:gridCol w="3695700">
                  <a:extLst>
                    <a:ext uri="{9D8B030D-6E8A-4147-A177-3AD203B41FA5}">
                      <a16:colId xmlns:a16="http://schemas.microsoft.com/office/drawing/2014/main" val="26318412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STEPS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370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Set the denominator</a:t>
                      </a:r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r>
                        <a:rPr lang="en-US" sz="1600" dirty="0"/>
                        <a:t>Set the numerator</a:t>
                      </a:r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endParaRPr lang="en-US" sz="1600" dirty="0"/>
                    </a:p>
                    <a:p>
                      <a:r>
                        <a:rPr lang="en-US" sz="1600" dirty="0"/>
                        <a:t>Measurement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The number of patients that screened positive for TB within the review period.</a:t>
                      </a:r>
                    </a:p>
                    <a:p>
                      <a:endParaRPr lang="en-US" sz="1600" dirty="0"/>
                    </a:p>
                    <a:p>
                      <a:r>
                        <a:rPr lang="en-US" sz="1600" dirty="0"/>
                        <a:t>The number of TB screen-positive patients with documented mWRD test results within the review period.</a:t>
                      </a:r>
                    </a:p>
                    <a:p>
                      <a:endParaRPr lang="en-US" sz="1600" dirty="0"/>
                    </a:p>
                    <a:p>
                      <a:r>
                        <a:rPr lang="en-US" sz="1600" dirty="0"/>
                        <a:t>Divide the numerator by the denominator to yield the performance percentage.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450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457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6D72BD-9822-460B-B258-DAAA34FD81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053863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E47DD151-3D23-4D23-9C99-6CF6D1B4CEDD}"/>
              </a:ext>
            </a:extLst>
          </p:cNvPr>
          <p:cNvSpPr txBox="1">
            <a:spLocks/>
          </p:cNvSpPr>
          <p:nvPr/>
        </p:nvSpPr>
        <p:spPr>
          <a:xfrm>
            <a:off x="625933" y="1409699"/>
            <a:ext cx="8229600" cy="3543295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A deep gap exists within health care systems today between “what we know” and “what we do.” 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The problem is that . . . </a:t>
            </a:r>
            <a:r>
              <a:rPr lang="en-US" sz="2400" b="1" dirty="0"/>
              <a:t>many interventions known to improve patient outcomes are not always being practiced or implemented consistently.</a:t>
            </a:r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EDC71DF-3E2C-4F20-9C18-10AC690078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9401" y="744116"/>
            <a:ext cx="3505197" cy="469603"/>
          </a:xfrm>
        </p:spPr>
        <p:txBody>
          <a:bodyPr>
            <a:noAutofit/>
          </a:bodyPr>
          <a:lstStyle/>
          <a:p>
            <a:r>
              <a:rPr lang="en-US" sz="3200" dirty="0"/>
              <a:t>The Know-Do Gap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2321ECD-8CCC-4E05-AC05-B849DD5C1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85E74-CFD1-43C2-9168-DB4B3F980C1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578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75CAE6D-E02E-400D-BE3C-C37AC68B54B9}"/>
              </a:ext>
            </a:extLst>
          </p:cNvPr>
          <p:cNvSpPr txBox="1">
            <a:spLocks/>
          </p:cNvSpPr>
          <p:nvPr/>
        </p:nvSpPr>
        <p:spPr>
          <a:xfrm>
            <a:off x="838200" y="1562100"/>
            <a:ext cx="7848600" cy="259080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800" dirty="0"/>
              <a:t>A </a:t>
            </a:r>
            <a:r>
              <a:rPr lang="en-US" sz="2800" b="1" dirty="0"/>
              <a:t>problem statement</a:t>
            </a:r>
            <a:r>
              <a:rPr lang="en-US" sz="2800" dirty="0"/>
              <a:t> is a concise description of an issue to be addressed or a condition to be improved upon. ...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8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800" dirty="0"/>
              <a:t>The first condition of solving a </a:t>
            </a:r>
            <a:r>
              <a:rPr lang="en-US" sz="2800" b="1" dirty="0"/>
              <a:t>problem</a:t>
            </a:r>
            <a:r>
              <a:rPr lang="en-US" sz="2800" dirty="0"/>
              <a:t> is understanding the </a:t>
            </a:r>
            <a:r>
              <a:rPr lang="en-US" sz="2800" b="1" dirty="0"/>
              <a:t>problem</a:t>
            </a:r>
            <a:r>
              <a:rPr lang="en-US" sz="2800" dirty="0"/>
              <a:t>, which can be done by way of a </a:t>
            </a:r>
            <a:r>
              <a:rPr lang="en-US" sz="2800" b="1" dirty="0"/>
              <a:t>problem statement</a:t>
            </a:r>
            <a:r>
              <a:rPr lang="en-US" sz="2800" dirty="0"/>
              <a:t>.</a:t>
            </a:r>
          </a:p>
          <a:p>
            <a:endParaRPr lang="en-US" sz="280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9E6986FA-742A-4BE5-B42D-83D22F04EF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28901" y="723900"/>
            <a:ext cx="3886197" cy="469603"/>
          </a:xfrm>
        </p:spPr>
        <p:txBody>
          <a:bodyPr>
            <a:noAutofit/>
          </a:bodyPr>
          <a:lstStyle/>
          <a:p>
            <a:r>
              <a:rPr lang="en-US" sz="3200" dirty="0"/>
              <a:t>Problem Statement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E5B1C46-287C-491B-8D62-B758CEBCE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85E74-CFD1-43C2-9168-DB4B3F980C1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885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745ABEBD-F8A8-4D29-9B4B-C7819A1BCC8B}"/>
              </a:ext>
            </a:extLst>
          </p:cNvPr>
          <p:cNvSpPr txBox="1">
            <a:spLocks/>
          </p:cNvSpPr>
          <p:nvPr/>
        </p:nvSpPr>
        <p:spPr>
          <a:xfrm>
            <a:off x="685799" y="1384008"/>
            <a:ext cx="7772401" cy="3530892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What do we need to write the problem statement?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Understand the problem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Have data on the current/baseline performance of the system</a:t>
            </a:r>
          </a:p>
          <a:p>
            <a:r>
              <a:rPr lang="en-US" sz="2400" dirty="0"/>
              <a:t>How to write the problem statement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S - </a:t>
            </a:r>
            <a:r>
              <a:rPr lang="en-US" sz="2000" dirty="0">
                <a:solidFill>
                  <a:srgbClr val="FF0000"/>
                </a:solidFill>
              </a:rPr>
              <a:t>Specific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M - </a:t>
            </a:r>
            <a:r>
              <a:rPr lang="en-US" sz="2000" dirty="0">
                <a:solidFill>
                  <a:srgbClr val="FF0000"/>
                </a:solidFill>
              </a:rPr>
              <a:t>Measurable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A – Achievable/actionable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R- Realistic/reasonable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T – Time bound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DE20A8A-5A19-4E1C-8331-60E7635EA3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680331"/>
            <a:ext cx="6857997" cy="469603"/>
          </a:xfrm>
        </p:spPr>
        <p:txBody>
          <a:bodyPr>
            <a:noAutofit/>
          </a:bodyPr>
          <a:lstStyle/>
          <a:p>
            <a:r>
              <a:rPr lang="en-US" sz="3200" dirty="0"/>
              <a:t>How to Write a Problem Statement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B3A5289-269A-4893-AFB2-5F92A67F2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85E74-CFD1-43C2-9168-DB4B3F980C1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363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E1C518E9-6BB2-4FBC-A754-91DF1227101C}"/>
              </a:ext>
            </a:extLst>
          </p:cNvPr>
          <p:cNvSpPr txBox="1">
            <a:spLocks/>
          </p:cNvSpPr>
          <p:nvPr/>
        </p:nvSpPr>
        <p:spPr>
          <a:xfrm>
            <a:off x="761998" y="1409700"/>
            <a:ext cx="7772400" cy="350520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/>
              <a:t>A review of performance data indicates a large gap between the number of patients that tested positive, and the number of referring clinics that received a positive test result. From April to June 2017, the facility recorded a test result reporting rate of 83.7%, 79.5%, 60.7% respectively, yielding an average rate of 74.6%. 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This resulted in a high number of patients with TB detected that were not linked to TB care and treatment.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E038DD7-56AE-4AC2-A609-5BE1746908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2601" y="706023"/>
            <a:ext cx="5638797" cy="469603"/>
          </a:xfrm>
        </p:spPr>
        <p:txBody>
          <a:bodyPr>
            <a:noAutofit/>
          </a:bodyPr>
          <a:lstStyle/>
          <a:p>
            <a:r>
              <a:rPr lang="en-US" sz="3200" dirty="0"/>
              <a:t>Example Problem Statement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7C3EB1B-DFC6-4FB6-8F61-34A6FD0A1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85E74-CFD1-43C2-9168-DB4B3F980C1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693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422AF28-8C75-4EA4-9FFE-85A0FB133930}"/>
              </a:ext>
            </a:extLst>
          </p:cNvPr>
          <p:cNvSpPr txBox="1">
            <a:spLocks/>
          </p:cNvSpPr>
          <p:nvPr/>
        </p:nvSpPr>
        <p:spPr>
          <a:xfrm>
            <a:off x="838200" y="1485901"/>
            <a:ext cx="7848600" cy="289877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/>
              <a:t>What is an aim statement?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dirty="0"/>
              <a:t>To do improvement, you need to set aims. Without a clear aim statement, your organization will have a difficult time coming to consensus about what needs to be done to improve, allocating people and resources needed to accomplish the aim, and measuring whether improvement has occurred.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458ED9F-6AB5-4AF2-9716-33EEBDD94AC5}"/>
              </a:ext>
            </a:extLst>
          </p:cNvPr>
          <p:cNvSpPr txBox="1">
            <a:spLocks/>
          </p:cNvSpPr>
          <p:nvPr/>
        </p:nvSpPr>
        <p:spPr>
          <a:xfrm>
            <a:off x="533400" y="1769931"/>
            <a:ext cx="7772400" cy="2898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b="1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3CE56ED-CBC7-4DB8-8301-FBDF16703E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86101" y="639482"/>
            <a:ext cx="2971797" cy="469603"/>
          </a:xfrm>
        </p:spPr>
        <p:txBody>
          <a:bodyPr>
            <a:noAutofit/>
          </a:bodyPr>
          <a:lstStyle/>
          <a:p>
            <a:r>
              <a:rPr lang="en-US" sz="3200" dirty="0"/>
              <a:t>AIM Statement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F92301-7A68-4CBA-84A5-C82E9F9BD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85E74-CFD1-43C2-9168-DB4B3F980C1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439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287341D-2FB6-4CDB-B74B-D396924BE613}"/>
              </a:ext>
            </a:extLst>
          </p:cNvPr>
          <p:cNvSpPr txBox="1">
            <a:spLocks/>
          </p:cNvSpPr>
          <p:nvPr/>
        </p:nvSpPr>
        <p:spPr>
          <a:xfrm>
            <a:off x="655986" y="1490050"/>
            <a:ext cx="8229600" cy="3963195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A good aim statement answers the following questions:</a:t>
            </a:r>
          </a:p>
          <a:p>
            <a:pPr marL="0" indent="0">
              <a:buNone/>
            </a:pPr>
            <a:endParaRPr lang="en-US" sz="2400" dirty="0"/>
          </a:p>
          <a:p>
            <a:pPr lvl="1"/>
            <a:r>
              <a:rPr lang="en-US" sz="2000" dirty="0"/>
              <a:t>What outcome or process needs to be improved?</a:t>
            </a:r>
          </a:p>
          <a:p>
            <a:pPr lvl="1"/>
            <a:r>
              <a:rPr lang="en-US" sz="2000" dirty="0"/>
              <a:t>Must be able to measure.</a:t>
            </a:r>
          </a:p>
          <a:p>
            <a:pPr lvl="1"/>
            <a:r>
              <a:rPr lang="en-US" sz="2000" dirty="0"/>
              <a:t>For whom will it improve? Specify the population.</a:t>
            </a:r>
          </a:p>
          <a:p>
            <a:pPr lvl="1"/>
            <a:r>
              <a:rPr lang="en-US" sz="2000" dirty="0"/>
              <a:t>How much will it improve? Set a target.</a:t>
            </a:r>
          </a:p>
          <a:p>
            <a:pPr lvl="1"/>
            <a:r>
              <a:rPr lang="en-US" sz="2000" dirty="0"/>
              <a:t>When will it improve? Determine a timeframe.</a:t>
            </a:r>
          </a:p>
          <a:p>
            <a:pPr lvl="1"/>
            <a:r>
              <a:rPr lang="en-US" sz="2000" dirty="0"/>
              <a:t>What tool, method, resource or system will we use to make the change?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B87473F-245E-4F26-B2E4-C9B2B23E5DAA}"/>
              </a:ext>
            </a:extLst>
          </p:cNvPr>
          <p:cNvSpPr txBox="1">
            <a:spLocks/>
          </p:cNvSpPr>
          <p:nvPr/>
        </p:nvSpPr>
        <p:spPr>
          <a:xfrm>
            <a:off x="533400" y="1769931"/>
            <a:ext cx="7772400" cy="2898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b="1" dirty="0">
              <a:solidFill>
                <a:schemeClr val="accent2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A5E03ED-9776-419E-B8A0-62B1F55574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1" y="687731"/>
            <a:ext cx="5029197" cy="469603"/>
          </a:xfrm>
        </p:spPr>
        <p:txBody>
          <a:bodyPr>
            <a:noAutofit/>
          </a:bodyPr>
          <a:lstStyle/>
          <a:p>
            <a:r>
              <a:rPr lang="en-US" sz="3200" dirty="0"/>
              <a:t>AIM Statement Continued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1DFC60A-0BBD-4739-8294-50E1942F7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85E74-CFD1-43C2-9168-DB4B3F980C1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271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906731-4793-4771-B024-C22F31E8D55E}"/>
              </a:ext>
            </a:extLst>
          </p:cNvPr>
          <p:cNvSpPr txBox="1">
            <a:spLocks/>
          </p:cNvSpPr>
          <p:nvPr/>
        </p:nvSpPr>
        <p:spPr>
          <a:xfrm>
            <a:off x="685803" y="1371600"/>
            <a:ext cx="7772401" cy="316230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100" dirty="0"/>
              <a:t>Start to develop an improvement aim by thinking about what you want to accomplish. Aims often talk about improvement in terms of an increase or decrease in a certain area. For example:</a:t>
            </a:r>
          </a:p>
          <a:p>
            <a:pPr marL="0" indent="0">
              <a:buNone/>
            </a:pPr>
            <a:r>
              <a:rPr lang="en-US" sz="3100" dirty="0"/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/>
              <a:t>Reduce the number of maternal deaths in my health care facility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/>
              <a:t>Increase the number of children vaccinated in my health care facility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C66C793-D5B7-4804-9A28-A2603CEFFB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1" y="683557"/>
            <a:ext cx="7315197" cy="469603"/>
          </a:xfrm>
        </p:spPr>
        <p:txBody>
          <a:bodyPr>
            <a:noAutofit/>
          </a:bodyPr>
          <a:lstStyle/>
          <a:p>
            <a:r>
              <a:rPr lang="en-US" sz="3200" dirty="0"/>
              <a:t>How to Develop an Improvement Aim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F41D9E2-BBF8-49F3-8B68-C1598D496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85E74-CFD1-43C2-9168-DB4B3F980C1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724213"/>
      </p:ext>
    </p:extLst>
  </p:cSld>
  <p:clrMapOvr>
    <a:masterClrMapping/>
  </p:clrMapOvr>
</p:sld>
</file>

<file path=ppt/theme/theme1.xml><?xml version="1.0" encoding="utf-8"?>
<a:theme xmlns:a="http://schemas.openxmlformats.org/drawingml/2006/main" name="CLICQ! Theme-BLUE-v2-rev">
  <a:themeElements>
    <a:clrScheme name="CLSI 2016">
      <a:dk1>
        <a:srgbClr val="000000"/>
      </a:dk1>
      <a:lt1>
        <a:sysClr val="window" lastClr="FFFFFF"/>
      </a:lt1>
      <a:dk2>
        <a:srgbClr val="004DA0"/>
      </a:dk2>
      <a:lt2>
        <a:srgbClr val="5F6062"/>
      </a:lt2>
      <a:accent1>
        <a:srgbClr val="009DDC"/>
      </a:accent1>
      <a:accent2>
        <a:srgbClr val="F58025"/>
      </a:accent2>
      <a:accent3>
        <a:srgbClr val="3FAE49"/>
      </a:accent3>
      <a:accent4>
        <a:srgbClr val="7A4199"/>
      </a:accent4>
      <a:accent5>
        <a:srgbClr val="B42ED3"/>
      </a:accent5>
      <a:accent6>
        <a:srgbClr val="80A1B6"/>
      </a:accent6>
      <a:hlink>
        <a:srgbClr val="FFFFFF"/>
      </a:hlink>
      <a:folHlink>
        <a:srgbClr val="FFFFFF"/>
      </a:folHlink>
    </a:clrScheme>
    <a:fontScheme name="CLSI 2016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rgbClr val="FFFF00"/>
          </a:solidFill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LICQ! Theme-BLUE-v2-rev" id="{18E0F25F-2C73-43D3-B831-1A204B32B847}" vid="{E7FBC6FC-839B-43A7-87D0-41DFFC8982ED}"/>
    </a:ext>
  </a:extLst>
</a:theme>
</file>

<file path=ppt/theme/theme2.xml><?xml version="1.0" encoding="utf-8"?>
<a:theme xmlns:a="http://schemas.openxmlformats.org/drawingml/2006/main" name="CLICQ! Theme-BLUE">
  <a:themeElements>
    <a:clrScheme name="CLSI 2016">
      <a:dk1>
        <a:srgbClr val="000000"/>
      </a:dk1>
      <a:lt1>
        <a:sysClr val="window" lastClr="FFFFFF"/>
      </a:lt1>
      <a:dk2>
        <a:srgbClr val="004DA0"/>
      </a:dk2>
      <a:lt2>
        <a:srgbClr val="5F6062"/>
      </a:lt2>
      <a:accent1>
        <a:srgbClr val="009DDC"/>
      </a:accent1>
      <a:accent2>
        <a:srgbClr val="F58025"/>
      </a:accent2>
      <a:accent3>
        <a:srgbClr val="3FAE49"/>
      </a:accent3>
      <a:accent4>
        <a:srgbClr val="7A4199"/>
      </a:accent4>
      <a:accent5>
        <a:srgbClr val="B42ED3"/>
      </a:accent5>
      <a:accent6>
        <a:srgbClr val="80A1B6"/>
      </a:accent6>
      <a:hlink>
        <a:srgbClr val="FFFFFF"/>
      </a:hlink>
      <a:folHlink>
        <a:srgbClr val="FFFFFF"/>
      </a:folHlink>
    </a:clrScheme>
    <a:fontScheme name="CLSI 2016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rgbClr val="FFFF00"/>
          </a:solidFill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LICQ! Theme-BLUE" id="{1B46FE36-B116-4D27-A33C-BE7CFC810C11}" vid="{6F12409C-2A85-4602-8E1F-2ED8A261320B}"/>
    </a:ext>
  </a:extLst>
</a:theme>
</file>

<file path=ppt/theme/theme3.xml><?xml version="1.0" encoding="utf-8"?>
<a:theme xmlns:a="http://schemas.openxmlformats.org/drawingml/2006/main" name="1_CLICQ! Theme-BLUE-v2-rev">
  <a:themeElements>
    <a:clrScheme name="CLSI 2016">
      <a:dk1>
        <a:srgbClr val="000000"/>
      </a:dk1>
      <a:lt1>
        <a:sysClr val="window" lastClr="FFFFFF"/>
      </a:lt1>
      <a:dk2>
        <a:srgbClr val="004DA0"/>
      </a:dk2>
      <a:lt2>
        <a:srgbClr val="5F6062"/>
      </a:lt2>
      <a:accent1>
        <a:srgbClr val="009DDC"/>
      </a:accent1>
      <a:accent2>
        <a:srgbClr val="F58025"/>
      </a:accent2>
      <a:accent3>
        <a:srgbClr val="3FAE49"/>
      </a:accent3>
      <a:accent4>
        <a:srgbClr val="7A4199"/>
      </a:accent4>
      <a:accent5>
        <a:srgbClr val="B42ED3"/>
      </a:accent5>
      <a:accent6>
        <a:srgbClr val="80A1B6"/>
      </a:accent6>
      <a:hlink>
        <a:srgbClr val="FFFFFF"/>
      </a:hlink>
      <a:folHlink>
        <a:srgbClr val="FFFFFF"/>
      </a:folHlink>
    </a:clrScheme>
    <a:fontScheme name="CLSI 2016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rgbClr val="FFFF00"/>
          </a:solidFill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LICQ! Theme-BLUE-v2-rev" id="{18E0F25F-2C73-43D3-B831-1A204B32B847}" vid="{E7FBC6FC-839B-43A7-87D0-41DFFC8982ED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CLICQ! Theme-BLUE-v2-rev</Template>
  <TotalTime>9738</TotalTime>
  <Words>1458</Words>
  <Application>Microsoft Office PowerPoint</Application>
  <PresentationFormat>On-screen Show (16:10)</PresentationFormat>
  <Paragraphs>225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36" baseType="lpstr">
      <vt:lpstr>Arial</vt:lpstr>
      <vt:lpstr>Arial Narrow</vt:lpstr>
      <vt:lpstr>Calibri</vt:lpstr>
      <vt:lpstr>Cambria</vt:lpstr>
      <vt:lpstr>Courier New</vt:lpstr>
      <vt:lpstr>Trebuchet MS</vt:lpstr>
      <vt:lpstr>Wingdings</vt:lpstr>
      <vt:lpstr>CLICQ! Theme-BLUE-v2-rev</vt:lpstr>
      <vt:lpstr>CLICQ! Theme-BLUE</vt:lpstr>
      <vt:lpstr>1_CLICQ! Theme-BLUE-v2-rev</vt:lpstr>
      <vt:lpstr>Learning Session 1  Improvement Projects Problem &amp; Aim Statements and Metric Selection </vt:lpstr>
      <vt:lpstr>PowerPoint Presentation</vt:lpstr>
      <vt:lpstr>The Know-Do Gap</vt:lpstr>
      <vt:lpstr>Problem Statement</vt:lpstr>
      <vt:lpstr>How to Write a Problem Statement</vt:lpstr>
      <vt:lpstr>Example Problem Statement</vt:lpstr>
      <vt:lpstr>AIM Statement</vt:lpstr>
      <vt:lpstr>AIM Statement Continued</vt:lpstr>
      <vt:lpstr>How to Develop an Improvement Aim</vt:lpstr>
      <vt:lpstr>The main questions that the aim statement should address include: </vt:lpstr>
      <vt:lpstr>Aim Statement Question - What</vt:lpstr>
      <vt:lpstr>Aim Statement Question – For Whom</vt:lpstr>
      <vt:lpstr>Aim Statement Question – How Much</vt:lpstr>
      <vt:lpstr>Aim Statement Question – By When?</vt:lpstr>
      <vt:lpstr>Aim Statement – Who Should Receive?</vt:lpstr>
      <vt:lpstr>Using Metrics for Improvement </vt:lpstr>
      <vt:lpstr>Scenario Simulation </vt:lpstr>
      <vt:lpstr>Types of Measures</vt:lpstr>
      <vt:lpstr>Metric Selection</vt:lpstr>
      <vt:lpstr>What makes an ideal metric?  </vt:lpstr>
      <vt:lpstr>Metric Characteristics</vt:lpstr>
      <vt:lpstr>Metric Characteristics Continued</vt:lpstr>
      <vt:lpstr>Metric Selection Steps</vt:lpstr>
      <vt:lpstr>A metric must have:</vt:lpstr>
      <vt:lpstr>Metric Selection Steps Continued…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 Raji</dc:creator>
  <cp:lastModifiedBy>Dawson, Jamie (CDC/DDPHSIS/CGH/DGHT)</cp:lastModifiedBy>
  <cp:revision>389</cp:revision>
  <dcterms:created xsi:type="dcterms:W3CDTF">2017-07-10T08:20:19Z</dcterms:created>
  <dcterms:modified xsi:type="dcterms:W3CDTF">2022-02-16T21:32:25Z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af03ff0-41c5-4c41-b55e-fabb8fae94be_Enabled">
    <vt:lpwstr>true</vt:lpwstr>
  </property>
  <property fmtid="{D5CDD505-2E9C-101B-9397-08002B2CF9AE}" pid="3" name="MSIP_Label_8af03ff0-41c5-4c41-b55e-fabb8fae94be_SetDate">
    <vt:lpwstr>2020-12-24T20:13:06Z</vt:lpwstr>
  </property>
  <property fmtid="{D5CDD505-2E9C-101B-9397-08002B2CF9AE}" pid="4" name="MSIP_Label_8af03ff0-41c5-4c41-b55e-fabb8fae94be_Method">
    <vt:lpwstr>Privileged</vt:lpwstr>
  </property>
  <property fmtid="{D5CDD505-2E9C-101B-9397-08002B2CF9AE}" pid="5" name="MSIP_Label_8af03ff0-41c5-4c41-b55e-fabb8fae94be_Name">
    <vt:lpwstr>8af03ff0-41c5-4c41-b55e-fabb8fae94be</vt:lpwstr>
  </property>
  <property fmtid="{D5CDD505-2E9C-101B-9397-08002B2CF9AE}" pid="6" name="MSIP_Label_8af03ff0-41c5-4c41-b55e-fabb8fae94be_SiteId">
    <vt:lpwstr>9ce70869-60db-44fd-abe8-d2767077fc8f</vt:lpwstr>
  </property>
  <property fmtid="{D5CDD505-2E9C-101B-9397-08002B2CF9AE}" pid="7" name="MSIP_Label_8af03ff0-41c5-4c41-b55e-fabb8fae94be_ActionId">
    <vt:lpwstr>eb896d82-1e6a-4c6d-8f92-e53c51e5f456</vt:lpwstr>
  </property>
  <property fmtid="{D5CDD505-2E9C-101B-9397-08002B2CF9AE}" pid="8" name="MSIP_Label_8af03ff0-41c5-4c41-b55e-fabb8fae94be_ContentBits">
    <vt:lpwstr>0</vt:lpwstr>
  </property>
</Properties>
</file>